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D76BC-38D5-4C2B-AF4C-6B5704A530D9}" v="1" dt="2020-06-01T11:51:55.063"/>
    <p1510:client id="{4AB4F3FE-45EB-562C-F582-D7FA85D47986}" v="468" dt="2020-06-01T11:32:49.500"/>
    <p1510:client id="{98E0FA0F-92B4-EF6D-3715-0D45D30E75F8}" v="1040" dt="2020-06-01T11:32:39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UNIVALI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8" y="1655286"/>
            <a:ext cx="4224048" cy="2610042"/>
          </a:xfrm>
        </p:spPr>
        <p:txBody>
          <a:bodyPr>
            <a:normAutofit/>
          </a:bodyPr>
          <a:lstStyle/>
          <a:p>
            <a:pPr algn="l"/>
            <a:r>
              <a:rPr lang="pt-BR" sz="3000" b="1" cap="all">
                <a:solidFill>
                  <a:srgbClr val="FFFFFF"/>
                </a:solidFill>
                <a:ea typeface="+mj-lt"/>
                <a:cs typeface="+mj-lt"/>
              </a:rPr>
              <a:t>IMPLEMENTAÇÃO DO JOGO ASTEIRÓIDE EM UM MICROCRONTROLADOR PIC18f4520</a:t>
            </a:r>
            <a:endParaRPr lang="pt-BR" sz="30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1248" y="4373384"/>
            <a:ext cx="3405900" cy="82905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  <a:cs typeface="Calibri"/>
              </a:rPr>
              <a:t>Diogo Agenor Marchi</a:t>
            </a:r>
          </a:p>
          <a:p>
            <a:pPr algn="l"/>
            <a:r>
              <a:rPr lang="de-DE" sz="2000">
                <a:solidFill>
                  <a:srgbClr val="FFFFFF"/>
                </a:solidFill>
                <a:cs typeface="Calibri"/>
              </a:rPr>
              <a:t>George de Borba Nardes</a:t>
            </a:r>
          </a:p>
        </p:txBody>
      </p:sp>
      <p:pic>
        <p:nvPicPr>
          <p:cNvPr id="11" name="Imagem 11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32E88576-0179-46FB-96AB-17C1EA8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17" y="2134441"/>
            <a:ext cx="4414137" cy="3137499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4A4C207-7BC6-4B51-A3D6-F967E15E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508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rgbClr val="898989">
                    <a:alpha val="80000"/>
                  </a:srgbClr>
                </a:solidFill>
              </a:rPr>
              <a:t>UNIVALI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B6E9A4F-13AC-47B5-902F-AEA63698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508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4FE2FE-B55E-4328-8F5C-2CEB8781A47B}" type="slidenum">
              <a:rPr lang="de-DE">
                <a:solidFill>
                  <a:srgbClr val="898989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</a:t>
            </a:fld>
            <a:endParaRPr lang="pt-BR">
              <a:solidFill>
                <a:srgbClr val="89898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CE6D0-5074-441F-A47F-BD9BF22C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Objetivo Geral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C8135-3002-4425-BD5C-B40EE40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Aplicar alguns dos conhecimentos adquiridos durante o semestre:</a:t>
            </a:r>
          </a:p>
          <a:p>
            <a:pPr marL="0" indent="0">
              <a:buNone/>
            </a:pPr>
            <a:r>
              <a:rPr lang="pt-BR" err="1">
                <a:cs typeface="Calibri"/>
              </a:rPr>
              <a:t>Timers</a:t>
            </a:r>
            <a:endParaRPr lang="pt-BR">
              <a:cs typeface="Calibri"/>
            </a:endParaRPr>
          </a:p>
          <a:p>
            <a:pPr marL="0" indent="0">
              <a:buNone/>
            </a:pPr>
            <a:r>
              <a:rPr lang="pt-BR">
                <a:cs typeface="Calibri"/>
              </a:rPr>
              <a:t>Integração com display</a:t>
            </a:r>
          </a:p>
          <a:p>
            <a:pPr marL="0" indent="0">
              <a:buNone/>
            </a:pPr>
            <a:r>
              <a:rPr lang="pt-BR">
                <a:cs typeface="Calibri"/>
              </a:rPr>
              <a:t>Interrupções</a:t>
            </a:r>
          </a:p>
          <a:p>
            <a:r>
              <a:rPr lang="pt-BR">
                <a:cs typeface="Calibri"/>
              </a:rPr>
              <a:t>Trabalhar com prioridades de interrupção</a:t>
            </a:r>
          </a:p>
          <a:p>
            <a:r>
              <a:rPr lang="pt-BR">
                <a:cs typeface="Calibri"/>
              </a:rPr>
              <a:t>Desenvolver uma aplicação com características de eventos paralelos</a:t>
            </a:r>
          </a:p>
          <a:p>
            <a:endParaRPr lang="pt-BR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95E397-AD5C-415E-A01D-424B7A73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 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CA7A7E-E787-434D-874D-2AD66EE5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91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784CD-8EFD-4A50-AE4E-1083C6DE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Jogo Asteroides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62058-7D6C-433A-9077-4F076C4B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r>
              <a:rPr lang="pt-BR" dirty="0">
                <a:cs typeface="Calibri"/>
              </a:rPr>
              <a:t>Jogo </a:t>
            </a:r>
            <a:r>
              <a:rPr lang="pt-BR">
                <a:cs typeface="Calibri"/>
              </a:rPr>
              <a:t>muito conhecido</a:t>
            </a:r>
            <a:r>
              <a:rPr lang="pt-BR" dirty="0">
                <a:cs typeface="Calibri"/>
              </a:rPr>
              <a:t> nos anos 80</a:t>
            </a:r>
            <a:r>
              <a:rPr lang="pt-BR">
                <a:cs typeface="Calibri"/>
              </a:rPr>
              <a:t>, popular nos cassinos, em máquinas de Atari.</a:t>
            </a:r>
          </a:p>
          <a:p>
            <a:pPr marL="457200" indent="-457200" algn="just"/>
            <a:r>
              <a:rPr lang="pt-BR" dirty="0">
                <a:ea typeface="+mn-lt"/>
                <a:cs typeface="+mn-lt"/>
              </a:rPr>
              <a:t>O objetivo do jogo é você controlar a nave e não ser atingido pelos asteroides.</a:t>
            </a:r>
            <a:endParaRPr lang="pt-BR" dirty="0">
              <a:cs typeface="Calibri"/>
            </a:endParaRPr>
          </a:p>
          <a:p>
            <a:pPr marL="457200" indent="-457200"/>
            <a:r>
              <a:rPr lang="pt-BR" dirty="0">
                <a:cs typeface="Calibri"/>
              </a:rPr>
              <a:t>Para esse projeto o jogo será adaptado</a:t>
            </a:r>
            <a:r>
              <a:rPr lang="pt-BR">
                <a:cs typeface="Calibri"/>
              </a:rPr>
              <a:t>, </a:t>
            </a:r>
            <a:r>
              <a:rPr lang="pt-BR" dirty="0">
                <a:cs typeface="Calibri"/>
              </a:rPr>
              <a:t>de forma a atender os requisitos não funcionais do projeto.</a:t>
            </a:r>
          </a:p>
          <a:p>
            <a:pPr marL="0" indent="0">
              <a:buNone/>
            </a:pPr>
            <a:r>
              <a:rPr lang="pt-BR">
                <a:cs typeface="Calibri"/>
              </a:rPr>
              <a:t>3 linhas para se movimentar no eixo </a:t>
            </a:r>
            <a:r>
              <a:rPr lang="pt-BR" dirty="0">
                <a:cs typeface="Calibri"/>
              </a:rPr>
              <a:t>Y</a:t>
            </a:r>
          </a:p>
          <a:p>
            <a:pPr marL="0" indent="0">
              <a:buNone/>
            </a:pPr>
            <a:r>
              <a:rPr lang="pt-BR">
                <a:cs typeface="Calibri"/>
              </a:rPr>
              <a:t>16</a:t>
            </a:r>
            <a:r>
              <a:rPr lang="pt-BR" dirty="0">
                <a:cs typeface="Calibri"/>
              </a:rPr>
              <a:t> </a:t>
            </a:r>
            <a:r>
              <a:rPr lang="pt-BR">
                <a:cs typeface="Calibri"/>
              </a:rPr>
              <a:t>posições</a:t>
            </a:r>
            <a:r>
              <a:rPr lang="pt-BR" dirty="0">
                <a:cs typeface="Calibri"/>
              </a:rPr>
              <a:t> </a:t>
            </a:r>
            <a:r>
              <a:rPr lang="pt-BR">
                <a:cs typeface="Calibri"/>
              </a:rPr>
              <a:t>para se movimentar no eixo </a:t>
            </a:r>
            <a:r>
              <a:rPr lang="pt-BR" dirty="0">
                <a:cs typeface="Calibri"/>
              </a:rPr>
              <a:t>X</a:t>
            </a:r>
            <a:endParaRPr lang="pt-BR">
              <a:cs typeface="Calibri"/>
            </a:endParaRPr>
          </a:p>
          <a:p>
            <a:pPr marL="0" indent="0">
              <a:buNone/>
            </a:pPr>
            <a:r>
              <a:rPr lang="pt-BR">
                <a:cs typeface="Calibri"/>
              </a:rPr>
              <a:t>1 linha para exibir a pontuação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F14AF-F87B-46AF-8AAC-FA26E2F5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0702A9-5EC7-444D-BEB0-304F729F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26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DD520-4DA2-42F2-A5B5-B7078D60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Sobre o projeto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15004-91B6-443E-B715-4F30DC0D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pt-BR">
                <a:cs typeface="Calibri"/>
              </a:rPr>
              <a:t>O projeto terá uma tela inicial chamada de menu, tendo como sub telas:</a:t>
            </a:r>
          </a:p>
          <a:p>
            <a:pPr marL="514350" indent="-514350">
              <a:buAutoNum type="arabicPeriod"/>
            </a:pPr>
            <a:r>
              <a:rPr lang="pt-BR">
                <a:cs typeface="Calibri"/>
              </a:rPr>
              <a:t>Jogar</a:t>
            </a:r>
          </a:p>
          <a:p>
            <a:pPr marL="514350" indent="-514350">
              <a:buAutoNum type="arabicPeriod"/>
            </a:pPr>
            <a:r>
              <a:rPr lang="pt-BR">
                <a:cs typeface="Calibri"/>
              </a:rPr>
              <a:t>Instruções</a:t>
            </a:r>
          </a:p>
          <a:p>
            <a:pPr marL="514350" indent="-514350">
              <a:buAutoNum type="arabicPeriod"/>
            </a:pPr>
            <a:r>
              <a:rPr lang="pt-BR">
                <a:cs typeface="Calibri"/>
              </a:rPr>
              <a:t>Créditos </a:t>
            </a:r>
          </a:p>
          <a:p>
            <a:pPr marL="514350" indent="-514350"/>
            <a:r>
              <a:rPr lang="pt-BR" dirty="0">
                <a:cs typeface="Calibri"/>
              </a:rPr>
              <a:t>A interação do usuário com o sistema </a:t>
            </a:r>
            <a:r>
              <a:rPr lang="pt-BR">
                <a:cs typeface="Calibri"/>
              </a:rPr>
              <a:t>será </a:t>
            </a:r>
            <a:r>
              <a:rPr lang="pt-BR" dirty="0">
                <a:cs typeface="Calibri"/>
              </a:rPr>
              <a:t>feita através </a:t>
            </a:r>
            <a:r>
              <a:rPr lang="pt-BR">
                <a:cs typeface="Calibri"/>
              </a:rPr>
              <a:t>de um </a:t>
            </a:r>
            <a:r>
              <a:rPr lang="pt-BR" dirty="0">
                <a:cs typeface="Calibri"/>
              </a:rPr>
              <a:t>GAMEPAD adaptado</a:t>
            </a:r>
            <a:r>
              <a:rPr lang="pt-BR">
                <a:cs typeface="Calibri"/>
              </a:rPr>
              <a:t> no </a:t>
            </a:r>
            <a:r>
              <a:rPr lang="pt-BR" err="1">
                <a:cs typeface="Calibri"/>
              </a:rPr>
              <a:t>Proteus</a:t>
            </a:r>
            <a:r>
              <a:rPr lang="pt-BR">
                <a:cs typeface="Calibri"/>
              </a:rPr>
              <a:t>.</a:t>
            </a:r>
          </a:p>
          <a:p>
            <a:pPr marL="514350" indent="-514350"/>
            <a:r>
              <a:rPr lang="pt-BR">
                <a:cs typeface="Calibri"/>
              </a:rPr>
              <a:t>Terá 5 níveis de dificuldades.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2E645-BE45-4BC7-8416-11BCB719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9F9A9C-E4A7-4DCB-8A4B-280F1389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9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0493-A3C5-4782-833B-47B91B11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Delimitações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3FFDE-F58A-414B-987F-43C1336D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 jogo não apresentará um histórico de resultados.</a:t>
            </a:r>
          </a:p>
          <a:p>
            <a:r>
              <a:rPr lang="pt-BR">
                <a:cs typeface="Calibri"/>
              </a:rPr>
              <a:t>Não será possível identificar o player.</a:t>
            </a:r>
          </a:p>
          <a:p>
            <a:r>
              <a:rPr lang="pt-BR">
                <a:cs typeface="Calibri"/>
              </a:rPr>
              <a:t>O </a:t>
            </a:r>
            <a:r>
              <a:rPr lang="pt-BR" err="1">
                <a:cs typeface="Calibri"/>
              </a:rPr>
              <a:t>framerate</a:t>
            </a:r>
            <a:r>
              <a:rPr lang="pt-BR">
                <a:cs typeface="Calibri"/>
              </a:rPr>
              <a:t> será limitado(ainda não mensurado) devido as múltiplas tarefas.</a:t>
            </a:r>
          </a:p>
          <a:p>
            <a:r>
              <a:rPr lang="pt-BR">
                <a:cs typeface="Calibri"/>
              </a:rPr>
              <a:t>A nave não atirará nos asteroides.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D1AE6E-5CC2-4FF5-8124-123F025A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9D553A-E10D-4322-AC20-5EE78A2B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88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65FF3-557A-4111-B452-5CF251F4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cs typeface="Calibri Light"/>
              </a:rPr>
              <a:t>Diagrama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estados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D9CDC9-B9D5-4583-9236-C6641D53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UNIVALI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1F1899-5291-4D0C-AB11-8C359F62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54FE2FE-B55E-4328-8F5C-2CEB8781A47B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Imagem 9" descr="Mapa com linhas pretas em fundo branco&#10;&#10;Descrição gerada com alta confiança">
            <a:extLst>
              <a:ext uri="{FF2B5EF4-FFF2-40B4-BE49-F238E27FC236}">
                <a16:creationId xmlns:a16="http://schemas.microsoft.com/office/drawing/2014/main" id="{4D3F9E26-56AE-43E3-93AB-914456197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992" y="1475102"/>
            <a:ext cx="8878018" cy="4448534"/>
          </a:xfrm>
        </p:spPr>
      </p:pic>
    </p:spTree>
    <p:extLst>
      <p:ext uri="{BB962C8B-B14F-4D97-AF65-F5344CB8AC3E}">
        <p14:creationId xmlns:p14="http://schemas.microsoft.com/office/powerpoint/2010/main" val="198445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E549A-B13D-4596-B1D8-E21F914A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Diagrama de Blocos</a:t>
            </a:r>
            <a:endParaRPr lang="pt-BR" dirty="0"/>
          </a:p>
        </p:txBody>
      </p:sp>
      <p:pic>
        <p:nvPicPr>
          <p:cNvPr id="6" name="Imagem 6" descr="Texto preto sobre fundo branco&#10;&#10;Descrição gerada com alta confiança">
            <a:extLst>
              <a:ext uri="{FF2B5EF4-FFF2-40B4-BE49-F238E27FC236}">
                <a16:creationId xmlns:a16="http://schemas.microsoft.com/office/drawing/2014/main" id="{1C2444F5-3814-4DC6-A370-25CF1A09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40" y="1565680"/>
            <a:ext cx="7250142" cy="4181114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B64E87-70CA-4CE7-B18B-9F42D80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A1C572-F387-48AF-8B72-B28DD8D9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4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4AEDE-F8FF-4134-BACC-36CEBE03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Componentes</a:t>
            </a:r>
            <a:endParaRPr lang="en-US" sz="4000">
              <a:cs typeface="Calibri Ligh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85497BB9-1773-4DD4-8337-1C4A568D8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05" y="2139484"/>
            <a:ext cx="3305789" cy="4096512"/>
          </a:xfrm>
          <a:prstGeom prst="rect">
            <a:avLst/>
          </a:prstGeom>
        </p:spPr>
      </p:pic>
      <p:pic>
        <p:nvPicPr>
          <p:cNvPr id="7" name="Imagem 7" descr="Texto preto sobre fundo branco&#10;&#10;Descrição gerada com alta confiança">
            <a:extLst>
              <a:ext uri="{FF2B5EF4-FFF2-40B4-BE49-F238E27FC236}">
                <a16:creationId xmlns:a16="http://schemas.microsoft.com/office/drawing/2014/main" id="{C0395082-AFA0-47DE-ABD8-5CFC2E3E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397802"/>
            <a:ext cx="3703320" cy="3579876"/>
          </a:xfrm>
          <a:prstGeom prst="rect">
            <a:avLst/>
          </a:prstGeom>
        </p:spPr>
      </p:pic>
      <p:pic>
        <p:nvPicPr>
          <p:cNvPr id="8" name="Imagem 8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0EB346D0-554E-4ECB-AE57-AEA2324B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2737991"/>
            <a:ext cx="3703320" cy="2899498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061132-11E9-44A5-A74F-0FF6DE0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UNIVALI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0575E6-1393-42E7-AEE0-20A7F67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4FE2FE-B55E-4328-8F5C-2CEB8781A47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A6B1F0-CB4A-4CDE-8117-BF708E20CB9E}"/>
              </a:ext>
            </a:extLst>
          </p:cNvPr>
          <p:cNvSpPr txBox="1"/>
          <p:nvPr/>
        </p:nvSpPr>
        <p:spPr>
          <a:xfrm>
            <a:off x="4853796" y="59752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PIC18F4520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9381D-B76F-4693-B759-E39763F06C21}"/>
              </a:ext>
            </a:extLst>
          </p:cNvPr>
          <p:cNvSpPr txBox="1"/>
          <p:nvPr/>
        </p:nvSpPr>
        <p:spPr>
          <a:xfrm>
            <a:off x="740973" y="6233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Controle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3B98A5-68B4-4EC1-B867-76651B7E1F9D}"/>
              </a:ext>
            </a:extLst>
          </p:cNvPr>
          <p:cNvSpPr txBox="1"/>
          <p:nvPr/>
        </p:nvSpPr>
        <p:spPr>
          <a:xfrm>
            <a:off x="8158792" y="56427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Display LCD 16x4</a:t>
            </a:r>
          </a:p>
        </p:txBody>
      </p:sp>
    </p:spTree>
    <p:extLst>
      <p:ext uri="{BB962C8B-B14F-4D97-AF65-F5344CB8AC3E}">
        <p14:creationId xmlns:p14="http://schemas.microsoft.com/office/powerpoint/2010/main" val="181993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869C-DD4E-4F88-BE83-75C0594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Expectativa do projeto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1FC83C-6DC6-457E-89FE-33692281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UNIVALI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59D4F6-ED29-4CE3-9C14-17A41B46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9</a:t>
            </a:fld>
            <a:endParaRPr lang="de-DE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0A462C-5871-4944-9018-F2A7CCB9E1D4}"/>
              </a:ext>
            </a:extLst>
          </p:cNvPr>
          <p:cNvSpPr txBox="1"/>
          <p:nvPr/>
        </p:nvSpPr>
        <p:spPr>
          <a:xfrm>
            <a:off x="842514" y="2021457"/>
            <a:ext cx="9903124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600" dirty="0">
                <a:cs typeface="Calibri"/>
              </a:rPr>
              <a:t>A meta deste projeto </a:t>
            </a:r>
            <a:r>
              <a:rPr lang="pt-BR" sz="2600">
                <a:cs typeface="Calibri"/>
              </a:rPr>
              <a:t>será</a:t>
            </a:r>
            <a:r>
              <a:rPr lang="pt-BR" sz="2600" dirty="0">
                <a:cs typeface="Calibri"/>
              </a:rPr>
              <a:t> aplicar, aprimorar e validar o aprendizado obtido das aulas durante o semestre</a:t>
            </a:r>
          </a:p>
          <a:p>
            <a:pPr marL="285750" indent="-285750">
              <a:buFont typeface="Arial"/>
              <a:buChar char="•"/>
            </a:pPr>
            <a:r>
              <a:rPr lang="pt-BR" sz="2600" dirty="0">
                <a:ea typeface="+mn-lt"/>
                <a:cs typeface="+mn-lt"/>
              </a:rPr>
              <a:t>Implementar o jogo no PIC18F4520, já que foi encontrado apenas para a plataforma Arduíno.</a:t>
            </a:r>
          </a:p>
          <a:p>
            <a:pPr marL="285750" indent="-285750">
              <a:buFont typeface="Arial"/>
              <a:buChar char="•"/>
            </a:pPr>
            <a:r>
              <a:rPr lang="pt-BR" sz="2600" dirty="0">
                <a:cs typeface="Calibri"/>
              </a:rPr>
              <a:t>Desenvolver uma aplicação relativamente robusta para um microcontrolador</a:t>
            </a:r>
          </a:p>
        </p:txBody>
      </p:sp>
    </p:spTree>
    <p:extLst>
      <p:ext uri="{BB962C8B-B14F-4D97-AF65-F5344CB8AC3E}">
        <p14:creationId xmlns:p14="http://schemas.microsoft.com/office/powerpoint/2010/main" val="5858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Tema do Office</vt:lpstr>
      <vt:lpstr>IMPLEMENTAÇÃO DO JOGO ASTEIRÓIDE EM UM MICROCRONTROLADOR PIC18f4520</vt:lpstr>
      <vt:lpstr>Objetivo Geral</vt:lpstr>
      <vt:lpstr>Jogo Asteroides</vt:lpstr>
      <vt:lpstr>Sobre o projeto</vt:lpstr>
      <vt:lpstr>Delimitações</vt:lpstr>
      <vt:lpstr>Diagrama de estados</vt:lpstr>
      <vt:lpstr>Diagrama de Blocos</vt:lpstr>
      <vt:lpstr>Componentes</vt:lpstr>
      <vt:lpstr>Expectativa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Agenor Marchi</dc:creator>
  <cp:lastModifiedBy>Diogo Agenor Marchi</cp:lastModifiedBy>
  <cp:revision>1</cp:revision>
  <dcterms:created xsi:type="dcterms:W3CDTF">2020-05-28T00:00:54Z</dcterms:created>
  <dcterms:modified xsi:type="dcterms:W3CDTF">2020-06-01T11:51:56Z</dcterms:modified>
</cp:coreProperties>
</file>