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4040-0D64-474F-9DDB-EC2B5E222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000" dirty="0"/>
              <a:t>Implementação de um Sistema Contador de </a:t>
            </a:r>
            <a:r>
              <a:rPr lang="pt-BR" sz="3000" dirty="0" err="1"/>
              <a:t>Objetosem</a:t>
            </a:r>
            <a:r>
              <a:rPr lang="pt-BR" sz="3000" dirty="0"/>
              <a:t> Esteiras utilizando </a:t>
            </a:r>
            <a:r>
              <a:rPr lang="pt-BR" sz="3000" dirty="0" err="1"/>
              <a:t>Pthreads</a:t>
            </a:r>
            <a:r>
              <a:rPr lang="pt-BR" sz="3000" dirty="0"/>
              <a:t>(c) e </a:t>
            </a:r>
            <a:r>
              <a:rPr lang="pt-BR" sz="3000" dirty="0" err="1"/>
              <a:t>OpenMP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4E5372-BCD8-4639-8E80-7EECF12CC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                                      Alunos : Diogo Marchi      </a:t>
            </a:r>
          </a:p>
          <a:p>
            <a:r>
              <a:rPr lang="pt-BR" dirty="0"/>
              <a:t>George de Borba </a:t>
            </a:r>
            <a:r>
              <a:rPr lang="pt-BR" dirty="0" err="1"/>
              <a:t>Nardes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98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ACD07B-1D5A-43E7-B568-C9EBC5A5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BR" dirty="0" err="1"/>
              <a:t>Pthread</a:t>
            </a:r>
            <a:endParaRPr lang="pt-B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D1CF2-0D72-45A2-84F5-C189030F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BR" sz="1600" dirty="0"/>
              <a:t>Funções usadas:</a:t>
            </a:r>
          </a:p>
          <a:p>
            <a:pPr lvl="1"/>
            <a:r>
              <a:rPr lang="pt-BR" sz="1600" dirty="0" err="1"/>
              <a:t>pthread_mutex_t</a:t>
            </a:r>
            <a:r>
              <a:rPr lang="pt-BR" sz="1600" dirty="0"/>
              <a:t> </a:t>
            </a:r>
            <a:r>
              <a:rPr lang="pt-BR" sz="1600" dirty="0" err="1"/>
              <a:t>mutex_soma</a:t>
            </a:r>
            <a:r>
              <a:rPr lang="pt-BR" sz="1600" dirty="0"/>
              <a:t>;</a:t>
            </a:r>
          </a:p>
          <a:p>
            <a:pPr lvl="1"/>
            <a:r>
              <a:rPr lang="pt-BR" sz="1600" dirty="0" err="1"/>
              <a:t>pthread_mutexattr_t</a:t>
            </a:r>
            <a:r>
              <a:rPr lang="pt-BR" sz="1600" dirty="0"/>
              <a:t> </a:t>
            </a:r>
            <a:r>
              <a:rPr lang="pt-BR" sz="1600" dirty="0" err="1"/>
              <a:t>mutexattr_prioceiling</a:t>
            </a:r>
            <a:r>
              <a:rPr lang="pt-BR" sz="1600" dirty="0"/>
              <a:t>;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/>
              <a:t>pthread_mutexattr_init</a:t>
            </a:r>
            <a:r>
              <a:rPr lang="en-US" sz="1600" dirty="0"/>
              <a:t>(&amp;</a:t>
            </a:r>
            <a:r>
              <a:rPr lang="en-US" sz="1600" dirty="0" err="1"/>
              <a:t>mutexattr_prioceiling</a:t>
            </a:r>
            <a:r>
              <a:rPr lang="en-US" sz="1600" dirty="0"/>
              <a:t>)</a:t>
            </a:r>
          </a:p>
          <a:p>
            <a:pPr lvl="1"/>
            <a:r>
              <a:rPr lang="pt-BR" sz="1600" dirty="0"/>
              <a:t> </a:t>
            </a:r>
            <a:r>
              <a:rPr lang="pt-BR" sz="1600" dirty="0" err="1"/>
              <a:t>pthread_mutexattr_setprotocol</a:t>
            </a:r>
            <a:r>
              <a:rPr lang="pt-BR" sz="1600" dirty="0"/>
              <a:t>(&amp;</a:t>
            </a:r>
            <a:r>
              <a:rPr lang="pt-BR" sz="1600" dirty="0" err="1"/>
              <a:t>mutexattr_prioceiling</a:t>
            </a:r>
            <a:r>
              <a:rPr lang="pt-BR" sz="1600" dirty="0"/>
              <a:t>, PTHREAD_PRIO_PROTECT)</a:t>
            </a:r>
          </a:p>
          <a:p>
            <a:pPr lvl="1"/>
            <a:r>
              <a:rPr lang="en-US" sz="1600" dirty="0" err="1"/>
              <a:t>high_prio</a:t>
            </a:r>
            <a:r>
              <a:rPr lang="en-US" sz="1600" dirty="0"/>
              <a:t> = </a:t>
            </a:r>
            <a:r>
              <a:rPr lang="en-US" sz="1600" dirty="0" err="1"/>
              <a:t>sched_get_priority_max</a:t>
            </a:r>
            <a:r>
              <a:rPr lang="en-US" sz="1600" dirty="0"/>
              <a:t>(SCHED_RR)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/>
              <a:t>pthread_mutexattr_setprioceiling</a:t>
            </a:r>
            <a:r>
              <a:rPr lang="en-US" sz="1600" dirty="0"/>
              <a:t>(&amp;</a:t>
            </a:r>
            <a:r>
              <a:rPr lang="en-US" sz="1600" dirty="0" err="1"/>
              <a:t>mutexattr_prioceiling</a:t>
            </a:r>
            <a:r>
              <a:rPr lang="en-US" sz="1600" dirty="0"/>
              <a:t>, </a:t>
            </a:r>
            <a:r>
              <a:rPr lang="en-US" sz="1600" dirty="0" err="1"/>
              <a:t>high_prio</a:t>
            </a:r>
            <a:r>
              <a:rPr lang="en-US" sz="1600" dirty="0"/>
              <a:t>)</a:t>
            </a:r>
          </a:p>
          <a:p>
            <a:pPr lvl="1"/>
            <a:r>
              <a:rPr lang="pt-BR" sz="1600" dirty="0" err="1"/>
              <a:t>pthread_mutex_init</a:t>
            </a:r>
            <a:r>
              <a:rPr lang="pt-BR" sz="1600" dirty="0"/>
              <a:t>(&amp;mutex_soma,&amp;</a:t>
            </a:r>
            <a:r>
              <a:rPr lang="pt-BR" sz="1600" dirty="0" err="1"/>
              <a:t>mutexattr_prioceiling</a:t>
            </a:r>
            <a:r>
              <a:rPr lang="pt-BR" sz="1600" dirty="0"/>
              <a:t>)</a:t>
            </a:r>
          </a:p>
          <a:p>
            <a:pPr lvl="1"/>
            <a:r>
              <a:rPr lang="pt-BR" sz="1600" dirty="0" err="1"/>
              <a:t>pthread_create</a:t>
            </a:r>
            <a:r>
              <a:rPr lang="pt-BR" sz="1600" dirty="0"/>
              <a:t>(&amp;esteira_3, NULL, </a:t>
            </a:r>
            <a:r>
              <a:rPr lang="pt-BR" sz="1600" dirty="0" err="1"/>
              <a:t>conta_objeto</a:t>
            </a:r>
            <a:r>
              <a:rPr lang="pt-BR" sz="1600" dirty="0"/>
              <a:t>, &amp;</a:t>
            </a:r>
            <a:r>
              <a:rPr lang="pt-BR" sz="1600" dirty="0" err="1"/>
              <a:t>t_pesos_num_obj</a:t>
            </a:r>
            <a:r>
              <a:rPr lang="pt-BR" sz="1600" dirty="0"/>
              <a:t>)</a:t>
            </a:r>
          </a:p>
          <a:p>
            <a:pPr lvl="1"/>
            <a:r>
              <a:rPr lang="pt-BR" sz="1600" dirty="0" err="1"/>
              <a:t>pthread_join</a:t>
            </a:r>
            <a:r>
              <a:rPr lang="pt-BR" sz="1600" dirty="0"/>
              <a:t>(esteira_2, NULL)</a:t>
            </a:r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0260EC02-0C5C-4D8E-AF87-94C59A5D2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00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D7C0F-395E-4147-A767-88D9D241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E7131-0065-491C-BCD5-70074BD9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#</a:t>
            </a:r>
            <a:r>
              <a:rPr lang="pt-BR" dirty="0" err="1"/>
              <a:t>pragma</a:t>
            </a:r>
            <a:r>
              <a:rPr lang="pt-BR" dirty="0"/>
              <a:t> </a:t>
            </a:r>
            <a:r>
              <a:rPr lang="pt-BR" dirty="0" err="1"/>
              <a:t>omp</a:t>
            </a:r>
            <a:r>
              <a:rPr lang="pt-BR" dirty="0"/>
              <a:t> </a:t>
            </a:r>
            <a:r>
              <a:rPr lang="pt-BR" dirty="0" err="1"/>
              <a:t>critical</a:t>
            </a:r>
            <a:endParaRPr lang="pt-BR" dirty="0"/>
          </a:p>
          <a:p>
            <a:r>
              <a:rPr lang="pt-BR" dirty="0"/>
              <a:t>#</a:t>
            </a:r>
            <a:r>
              <a:rPr lang="pt-BR" dirty="0" err="1"/>
              <a:t>pragma</a:t>
            </a:r>
            <a:r>
              <a:rPr lang="pt-BR" dirty="0"/>
              <a:t> </a:t>
            </a:r>
            <a:r>
              <a:rPr lang="pt-BR" dirty="0" err="1"/>
              <a:t>omp</a:t>
            </a:r>
            <a:r>
              <a:rPr lang="pt-BR" dirty="0"/>
              <a:t> </a:t>
            </a:r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shared</a:t>
            </a:r>
            <a:r>
              <a:rPr lang="pt-BR" dirty="0"/>
              <a:t>(</a:t>
            </a:r>
            <a:r>
              <a:rPr lang="pt-BR" dirty="0" err="1"/>
              <a:t>t_pesos_num_obj</a:t>
            </a:r>
            <a:r>
              <a:rPr lang="pt-BR" dirty="0"/>
              <a:t>) </a:t>
            </a:r>
            <a:r>
              <a:rPr lang="pt-BR" dirty="0" err="1"/>
              <a:t>num_threads</a:t>
            </a:r>
            <a:r>
              <a:rPr lang="pt-BR" dirty="0"/>
              <a:t>(4) </a:t>
            </a:r>
          </a:p>
          <a:p>
            <a:r>
              <a:rPr lang="pt-BR" dirty="0"/>
              <a:t> #</a:t>
            </a:r>
            <a:r>
              <a:rPr lang="pt-BR" dirty="0" err="1"/>
              <a:t>pragma</a:t>
            </a:r>
            <a:r>
              <a:rPr lang="pt-BR" dirty="0"/>
              <a:t> </a:t>
            </a:r>
            <a:r>
              <a:rPr lang="pt-BR" dirty="0" err="1"/>
              <a:t>omp</a:t>
            </a:r>
            <a:r>
              <a:rPr lang="pt-BR" dirty="0"/>
              <a:t> single </a:t>
            </a:r>
            <a:r>
              <a:rPr lang="pt-BR" dirty="0" err="1"/>
              <a:t>nowait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3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B5BAF-E345-408A-AE9C-DD5CC393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73744CB-8AA8-40F7-9485-FB2708B7F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39"/>
            <a:ext cx="7795128" cy="683296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47A9BF-46DD-4E36-9F20-0007A44946D2}"/>
              </a:ext>
            </a:extLst>
          </p:cNvPr>
          <p:cNvSpPr txBox="1"/>
          <p:nvPr/>
        </p:nvSpPr>
        <p:spPr>
          <a:xfrm>
            <a:off x="7866777" y="3319975"/>
            <a:ext cx="432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Diagrama de atividade</a:t>
            </a:r>
          </a:p>
        </p:txBody>
      </p:sp>
    </p:spTree>
    <p:extLst>
      <p:ext uri="{BB962C8B-B14F-4D97-AF65-F5344CB8AC3E}">
        <p14:creationId xmlns:p14="http://schemas.microsoft.com/office/powerpoint/2010/main" val="13586451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Berlim</vt:lpstr>
      <vt:lpstr>Implementação de um Sistema Contador de Objetosem Esteiras utilizando Pthreads(c) e OpenMP</vt:lpstr>
      <vt:lpstr>Pthread</vt:lpstr>
      <vt:lpstr>OpenMP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um Sistema Contador de Objetosem Esteiras utilizando Pthreads(c) e OpenMP</dc:title>
  <dc:creator>Diogo Agenor Marchi</dc:creator>
  <cp:lastModifiedBy>Diogo Agenor Marchi</cp:lastModifiedBy>
  <cp:revision>2</cp:revision>
  <dcterms:created xsi:type="dcterms:W3CDTF">2020-10-29T01:29:19Z</dcterms:created>
  <dcterms:modified xsi:type="dcterms:W3CDTF">2020-10-29T01:47:29Z</dcterms:modified>
</cp:coreProperties>
</file>