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Lst>
  <p:sldSz cx="21599525" cy="30456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5BD92-045A-4FB5-AB1B-703838E4DBC0}" v="48" dt="2023-04-17T09:49:14.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2082" y="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go Monteiro Martins" userId="3f3ea84c-90f8-4405-9a3f-aa2eb8a24048" providerId="ADAL" clId="{F5522EA9-51A3-4F8F-A75D-264F990C36D6}"/>
    <pc:docChg chg="undo redo custSel modSld">
      <pc:chgData name="Diogo Monteiro Martins" userId="3f3ea84c-90f8-4405-9a3f-aa2eb8a24048" providerId="ADAL" clId="{F5522EA9-51A3-4F8F-A75D-264F990C36D6}" dt="2023-04-15T00:58:35.467" v="3296" actId="113"/>
      <pc:docMkLst>
        <pc:docMk/>
      </pc:docMkLst>
      <pc:sldChg chg="addSp delSp modSp mod">
        <pc:chgData name="Diogo Monteiro Martins" userId="3f3ea84c-90f8-4405-9a3f-aa2eb8a24048" providerId="ADAL" clId="{F5522EA9-51A3-4F8F-A75D-264F990C36D6}" dt="2023-04-15T00:58:35.467" v="3296" actId="113"/>
        <pc:sldMkLst>
          <pc:docMk/>
          <pc:sldMk cId="3089973431" sldId="257"/>
        </pc:sldMkLst>
        <pc:spChg chg="mod">
          <ac:chgData name="Diogo Monteiro Martins" userId="3f3ea84c-90f8-4405-9a3f-aa2eb8a24048" providerId="ADAL" clId="{F5522EA9-51A3-4F8F-A75D-264F990C36D6}" dt="2023-04-14T21:42:30.056" v="2364" actId="255"/>
          <ac:spMkLst>
            <pc:docMk/>
            <pc:sldMk cId="3089973431" sldId="257"/>
            <ac:spMk id="2" creationId="{A7409DF0-6BF5-DE16-FF46-3D5ECFA15CE4}"/>
          </ac:spMkLst>
        </pc:spChg>
        <pc:spChg chg="add del mod">
          <ac:chgData name="Diogo Monteiro Martins" userId="3f3ea84c-90f8-4405-9a3f-aa2eb8a24048" providerId="ADAL" clId="{F5522EA9-51A3-4F8F-A75D-264F990C36D6}" dt="2023-04-14T15:37:00.162" v="1738" actId="478"/>
          <ac:spMkLst>
            <pc:docMk/>
            <pc:sldMk cId="3089973431" sldId="257"/>
            <ac:spMk id="3" creationId="{9671D56B-7845-4A75-5C9E-ED019D15DDE5}"/>
          </ac:spMkLst>
        </pc:spChg>
        <pc:spChg chg="add del mod">
          <ac:chgData name="Diogo Monteiro Martins" userId="3f3ea84c-90f8-4405-9a3f-aa2eb8a24048" providerId="ADAL" clId="{F5522EA9-51A3-4F8F-A75D-264F990C36D6}" dt="2023-04-14T15:37:00.162" v="1738" actId="478"/>
          <ac:spMkLst>
            <pc:docMk/>
            <pc:sldMk cId="3089973431" sldId="257"/>
            <ac:spMk id="4" creationId="{0D194548-A7B7-FC17-8E24-635AB0F8B595}"/>
          </ac:spMkLst>
        </pc:spChg>
        <pc:spChg chg="add del mod">
          <ac:chgData name="Diogo Monteiro Martins" userId="3f3ea84c-90f8-4405-9a3f-aa2eb8a24048" providerId="ADAL" clId="{F5522EA9-51A3-4F8F-A75D-264F990C36D6}" dt="2023-04-14T14:39:11.646" v="1259"/>
          <ac:spMkLst>
            <pc:docMk/>
            <pc:sldMk cId="3089973431" sldId="257"/>
            <ac:spMk id="5" creationId="{79CBBF55-95EF-D74E-1C19-CA2617B36056}"/>
          </ac:spMkLst>
        </pc:spChg>
        <pc:spChg chg="mod">
          <ac:chgData name="Diogo Monteiro Martins" userId="3f3ea84c-90f8-4405-9a3f-aa2eb8a24048" providerId="ADAL" clId="{F5522EA9-51A3-4F8F-A75D-264F990C36D6}" dt="2023-04-14T21:40:44.328" v="2348" actId="14100"/>
          <ac:spMkLst>
            <pc:docMk/>
            <pc:sldMk cId="3089973431" sldId="257"/>
            <ac:spMk id="6" creationId="{1F032423-64EB-D514-3739-C7083862ECF8}"/>
          </ac:spMkLst>
        </pc:spChg>
        <pc:spChg chg="mod">
          <ac:chgData name="Diogo Monteiro Martins" userId="3f3ea84c-90f8-4405-9a3f-aa2eb8a24048" providerId="ADAL" clId="{F5522EA9-51A3-4F8F-A75D-264F990C36D6}" dt="2023-04-15T00:16:23.111" v="2792" actId="1076"/>
          <ac:spMkLst>
            <pc:docMk/>
            <pc:sldMk cId="3089973431" sldId="257"/>
            <ac:spMk id="7" creationId="{724A41C0-7426-0818-7521-5DB5E8D1D95D}"/>
          </ac:spMkLst>
        </pc:spChg>
        <pc:spChg chg="add mod">
          <ac:chgData name="Diogo Monteiro Martins" userId="3f3ea84c-90f8-4405-9a3f-aa2eb8a24048" providerId="ADAL" clId="{F5522EA9-51A3-4F8F-A75D-264F990C36D6}" dt="2023-04-15T00:22:18.388" v="2890" actId="27636"/>
          <ac:spMkLst>
            <pc:docMk/>
            <pc:sldMk cId="3089973431" sldId="257"/>
            <ac:spMk id="8" creationId="{245092E9-7BBD-47CB-3B34-2A25C8084137}"/>
          </ac:spMkLst>
        </pc:spChg>
        <pc:spChg chg="mod">
          <ac:chgData name="Diogo Monteiro Martins" userId="3f3ea84c-90f8-4405-9a3f-aa2eb8a24048" providerId="ADAL" clId="{F5522EA9-51A3-4F8F-A75D-264F990C36D6}" dt="2023-04-14T23:07:27.196" v="2659" actId="790"/>
          <ac:spMkLst>
            <pc:docMk/>
            <pc:sldMk cId="3089973431" sldId="257"/>
            <ac:spMk id="11" creationId="{E3150315-8D15-8DD0-C7A0-4510287A24DA}"/>
          </ac:spMkLst>
        </pc:spChg>
        <pc:spChg chg="mod">
          <ac:chgData name="Diogo Monteiro Martins" userId="3f3ea84c-90f8-4405-9a3f-aa2eb8a24048" providerId="ADAL" clId="{F5522EA9-51A3-4F8F-A75D-264F990C36D6}" dt="2023-04-15T00:16:33.299" v="2793" actId="1076"/>
          <ac:spMkLst>
            <pc:docMk/>
            <pc:sldMk cId="3089973431" sldId="257"/>
            <ac:spMk id="12" creationId="{6361628A-EAE4-D9BC-4456-86C6A9875C1E}"/>
          </ac:spMkLst>
        </pc:spChg>
        <pc:spChg chg="mod">
          <ac:chgData name="Diogo Monteiro Martins" userId="3f3ea84c-90f8-4405-9a3f-aa2eb8a24048" providerId="ADAL" clId="{F5522EA9-51A3-4F8F-A75D-264F990C36D6}" dt="2023-04-15T00:29:53.777" v="2971" actId="1076"/>
          <ac:spMkLst>
            <pc:docMk/>
            <pc:sldMk cId="3089973431" sldId="257"/>
            <ac:spMk id="13" creationId="{ED118563-D175-98CA-2E02-E9DB45A1E966}"/>
          </ac:spMkLst>
        </pc:spChg>
        <pc:spChg chg="mod">
          <ac:chgData name="Diogo Monteiro Martins" userId="3f3ea84c-90f8-4405-9a3f-aa2eb8a24048" providerId="ADAL" clId="{F5522EA9-51A3-4F8F-A75D-264F990C36D6}" dt="2023-04-15T00:56:25.376" v="3286" actId="1076"/>
          <ac:spMkLst>
            <pc:docMk/>
            <pc:sldMk cId="3089973431" sldId="257"/>
            <ac:spMk id="15" creationId="{0865F40D-AD2A-1BF7-20C1-83C71926CF67}"/>
          </ac:spMkLst>
        </pc:spChg>
        <pc:spChg chg="del mod">
          <ac:chgData name="Diogo Monteiro Martins" userId="3f3ea84c-90f8-4405-9a3f-aa2eb8a24048" providerId="ADAL" clId="{F5522EA9-51A3-4F8F-A75D-264F990C36D6}" dt="2023-04-14T14:44:28.401" v="1347" actId="478"/>
          <ac:spMkLst>
            <pc:docMk/>
            <pc:sldMk cId="3089973431" sldId="257"/>
            <ac:spMk id="16" creationId="{C669EB75-B7ED-34DE-6BCC-A3A9F822E809}"/>
          </ac:spMkLst>
        </pc:spChg>
        <pc:spChg chg="add del mod topLvl">
          <ac:chgData name="Diogo Monteiro Martins" userId="3f3ea84c-90f8-4405-9a3f-aa2eb8a24048" providerId="ADAL" clId="{F5522EA9-51A3-4F8F-A75D-264F990C36D6}" dt="2023-04-14T22:28:23.461" v="2538" actId="478"/>
          <ac:spMkLst>
            <pc:docMk/>
            <pc:sldMk cId="3089973431" sldId="257"/>
            <ac:spMk id="21" creationId="{38F431BF-9E2C-7299-26BD-B4959E564382}"/>
          </ac:spMkLst>
        </pc:spChg>
        <pc:spChg chg="mod">
          <ac:chgData name="Diogo Monteiro Martins" userId="3f3ea84c-90f8-4405-9a3f-aa2eb8a24048" providerId="ADAL" clId="{F5522EA9-51A3-4F8F-A75D-264F990C36D6}" dt="2023-04-15T00:27:01.738" v="2950" actId="1076"/>
          <ac:spMkLst>
            <pc:docMk/>
            <pc:sldMk cId="3089973431" sldId="257"/>
            <ac:spMk id="28" creationId="{E17ED943-77A7-D3FC-8052-FD7EA7FFDE79}"/>
          </ac:spMkLst>
        </pc:spChg>
        <pc:spChg chg="mod">
          <ac:chgData name="Diogo Monteiro Martins" userId="3f3ea84c-90f8-4405-9a3f-aa2eb8a24048" providerId="ADAL" clId="{F5522EA9-51A3-4F8F-A75D-264F990C36D6}" dt="2023-04-15T00:57:42.621" v="3291" actId="113"/>
          <ac:spMkLst>
            <pc:docMk/>
            <pc:sldMk cId="3089973431" sldId="257"/>
            <ac:spMk id="29" creationId="{BC7F8BE5-8D60-6B6D-CEFD-E137DF6A8C5B}"/>
          </ac:spMkLst>
        </pc:spChg>
        <pc:spChg chg="add del mod">
          <ac:chgData name="Diogo Monteiro Martins" userId="3f3ea84c-90f8-4405-9a3f-aa2eb8a24048" providerId="ADAL" clId="{F5522EA9-51A3-4F8F-A75D-264F990C36D6}" dt="2023-04-14T14:57:18.710" v="1439" actId="478"/>
          <ac:spMkLst>
            <pc:docMk/>
            <pc:sldMk cId="3089973431" sldId="257"/>
            <ac:spMk id="32" creationId="{7F9F3DF6-DE25-EC94-62E6-C8593698A525}"/>
          </ac:spMkLst>
        </pc:spChg>
        <pc:spChg chg="add mod">
          <ac:chgData name="Diogo Monteiro Martins" userId="3f3ea84c-90f8-4405-9a3f-aa2eb8a24048" providerId="ADAL" clId="{F5522EA9-51A3-4F8F-A75D-264F990C36D6}" dt="2023-04-15T00:24:27.298" v="2898" actId="1076"/>
          <ac:spMkLst>
            <pc:docMk/>
            <pc:sldMk cId="3089973431" sldId="257"/>
            <ac:spMk id="33" creationId="{0E7449E4-1FB6-48E5-FE7D-413619A23A44}"/>
          </ac:spMkLst>
        </pc:spChg>
        <pc:spChg chg="add mod">
          <ac:chgData name="Diogo Monteiro Martins" userId="3f3ea84c-90f8-4405-9a3f-aa2eb8a24048" providerId="ADAL" clId="{F5522EA9-51A3-4F8F-A75D-264F990C36D6}" dt="2023-04-15T00:25:19.301" v="2901" actId="1076"/>
          <ac:spMkLst>
            <pc:docMk/>
            <pc:sldMk cId="3089973431" sldId="257"/>
            <ac:spMk id="34" creationId="{262204DF-2637-DBFA-B190-DEB548497A80}"/>
          </ac:spMkLst>
        </pc:spChg>
        <pc:spChg chg="add mod">
          <ac:chgData name="Diogo Monteiro Martins" userId="3f3ea84c-90f8-4405-9a3f-aa2eb8a24048" providerId="ADAL" clId="{F5522EA9-51A3-4F8F-A75D-264F990C36D6}" dt="2023-04-15T00:55:49.562" v="3285" actId="1076"/>
          <ac:spMkLst>
            <pc:docMk/>
            <pc:sldMk cId="3089973431" sldId="257"/>
            <ac:spMk id="38" creationId="{BFF5C7AA-5A83-51DA-C713-A77449A24772}"/>
          </ac:spMkLst>
        </pc:spChg>
        <pc:spChg chg="add mod">
          <ac:chgData name="Diogo Monteiro Martins" userId="3f3ea84c-90f8-4405-9a3f-aa2eb8a24048" providerId="ADAL" clId="{F5522EA9-51A3-4F8F-A75D-264F990C36D6}" dt="2023-04-15T00:55:49.562" v="3285" actId="1076"/>
          <ac:spMkLst>
            <pc:docMk/>
            <pc:sldMk cId="3089973431" sldId="257"/>
            <ac:spMk id="39" creationId="{62B492AD-0736-D64C-82FA-F4BBC954A6D6}"/>
          </ac:spMkLst>
        </pc:spChg>
        <pc:spChg chg="add mod">
          <ac:chgData name="Diogo Monteiro Martins" userId="3f3ea84c-90f8-4405-9a3f-aa2eb8a24048" providerId="ADAL" clId="{F5522EA9-51A3-4F8F-A75D-264F990C36D6}" dt="2023-04-15T00:56:51.800" v="3287" actId="1076"/>
          <ac:spMkLst>
            <pc:docMk/>
            <pc:sldMk cId="3089973431" sldId="257"/>
            <ac:spMk id="40" creationId="{53F80211-A62A-6D14-9882-68E74110AE6E}"/>
          </ac:spMkLst>
        </pc:spChg>
        <pc:spChg chg="add mod">
          <ac:chgData name="Diogo Monteiro Martins" userId="3f3ea84c-90f8-4405-9a3f-aa2eb8a24048" providerId="ADAL" clId="{F5522EA9-51A3-4F8F-A75D-264F990C36D6}" dt="2023-04-15T00:57:58.133" v="3292" actId="113"/>
          <ac:spMkLst>
            <pc:docMk/>
            <pc:sldMk cId="3089973431" sldId="257"/>
            <ac:spMk id="41" creationId="{48B29AEE-C3EE-C813-47E9-13F929BA2808}"/>
          </ac:spMkLst>
        </pc:spChg>
        <pc:spChg chg="add del mod">
          <ac:chgData name="Diogo Monteiro Martins" userId="3f3ea84c-90f8-4405-9a3f-aa2eb8a24048" providerId="ADAL" clId="{F5522EA9-51A3-4F8F-A75D-264F990C36D6}" dt="2023-04-15T00:34:50.617" v="3092" actId="478"/>
          <ac:spMkLst>
            <pc:docMk/>
            <pc:sldMk cId="3089973431" sldId="257"/>
            <ac:spMk id="45" creationId="{7611D254-4186-2E52-8956-5F2CE4D6D496}"/>
          </ac:spMkLst>
        </pc:spChg>
        <pc:spChg chg="add mod">
          <ac:chgData name="Diogo Monteiro Martins" userId="3f3ea84c-90f8-4405-9a3f-aa2eb8a24048" providerId="ADAL" clId="{F5522EA9-51A3-4F8F-A75D-264F990C36D6}" dt="2023-04-15T00:55:49.562" v="3285" actId="1076"/>
          <ac:spMkLst>
            <pc:docMk/>
            <pc:sldMk cId="3089973431" sldId="257"/>
            <ac:spMk id="46" creationId="{2FB816EC-D05C-14A1-1D74-9AFF9937081E}"/>
          </ac:spMkLst>
        </pc:spChg>
        <pc:spChg chg="add del mod">
          <ac:chgData name="Diogo Monteiro Martins" userId="3f3ea84c-90f8-4405-9a3f-aa2eb8a24048" providerId="ADAL" clId="{F5522EA9-51A3-4F8F-A75D-264F990C36D6}" dt="2023-04-14T22:09:28.497" v="2480"/>
          <ac:spMkLst>
            <pc:docMk/>
            <pc:sldMk cId="3089973431" sldId="257"/>
            <ac:spMk id="47" creationId="{88FC2E4E-2128-291E-95CB-4ED10EADAA2B}"/>
          </ac:spMkLst>
        </pc:spChg>
        <pc:spChg chg="add del mod">
          <ac:chgData name="Diogo Monteiro Martins" userId="3f3ea84c-90f8-4405-9a3f-aa2eb8a24048" providerId="ADAL" clId="{F5522EA9-51A3-4F8F-A75D-264F990C36D6}" dt="2023-04-14T22:24:13.590" v="2528"/>
          <ac:spMkLst>
            <pc:docMk/>
            <pc:sldMk cId="3089973431" sldId="257"/>
            <ac:spMk id="48" creationId="{6C171C99-7FB7-AAFF-801E-B8A2CA765A03}"/>
          </ac:spMkLst>
        </pc:spChg>
        <pc:spChg chg="add del mod">
          <ac:chgData name="Diogo Monteiro Martins" userId="3f3ea84c-90f8-4405-9a3f-aa2eb8a24048" providerId="ADAL" clId="{F5522EA9-51A3-4F8F-A75D-264F990C36D6}" dt="2023-04-14T22:29:44.136" v="2540" actId="767"/>
          <ac:spMkLst>
            <pc:docMk/>
            <pc:sldMk cId="3089973431" sldId="257"/>
            <ac:spMk id="54" creationId="{C20547B7-11F2-90AC-8250-52CA64E8BDD0}"/>
          </ac:spMkLst>
        </pc:spChg>
        <pc:spChg chg="add del mod">
          <ac:chgData name="Diogo Monteiro Martins" userId="3f3ea84c-90f8-4405-9a3f-aa2eb8a24048" providerId="ADAL" clId="{F5522EA9-51A3-4F8F-A75D-264F990C36D6}" dt="2023-04-14T22:30:02.079" v="2546" actId="767"/>
          <ac:spMkLst>
            <pc:docMk/>
            <pc:sldMk cId="3089973431" sldId="257"/>
            <ac:spMk id="55" creationId="{B9CDB9BE-1223-E1CA-25BA-1F1AB4F015F8}"/>
          </ac:spMkLst>
        </pc:spChg>
        <pc:spChg chg="add del mod">
          <ac:chgData name="Diogo Monteiro Martins" userId="3f3ea84c-90f8-4405-9a3f-aa2eb8a24048" providerId="ADAL" clId="{F5522EA9-51A3-4F8F-A75D-264F990C36D6}" dt="2023-04-14T22:43:32.879" v="2558"/>
          <ac:spMkLst>
            <pc:docMk/>
            <pc:sldMk cId="3089973431" sldId="257"/>
            <ac:spMk id="57" creationId="{D19AF738-84DF-9AC0-4787-9880C69AC337}"/>
          </ac:spMkLst>
        </pc:spChg>
        <pc:spChg chg="add mod">
          <ac:chgData name="Diogo Monteiro Martins" userId="3f3ea84c-90f8-4405-9a3f-aa2eb8a24048" providerId="ADAL" clId="{F5522EA9-51A3-4F8F-A75D-264F990C36D6}" dt="2023-04-15T00:55:49.562" v="3285" actId="1076"/>
          <ac:spMkLst>
            <pc:docMk/>
            <pc:sldMk cId="3089973431" sldId="257"/>
            <ac:spMk id="58" creationId="{0BD22203-1FE3-543C-A0A7-540949306E14}"/>
          </ac:spMkLst>
        </pc:spChg>
        <pc:spChg chg="add mod">
          <ac:chgData name="Diogo Monteiro Martins" userId="3f3ea84c-90f8-4405-9a3f-aa2eb8a24048" providerId="ADAL" clId="{F5522EA9-51A3-4F8F-A75D-264F990C36D6}" dt="2023-04-15T00:58:35.467" v="3296" actId="113"/>
          <ac:spMkLst>
            <pc:docMk/>
            <pc:sldMk cId="3089973431" sldId="257"/>
            <ac:spMk id="60" creationId="{BC514CC1-3F55-B004-9E25-EECCE011FAD9}"/>
          </ac:spMkLst>
        </pc:spChg>
        <pc:spChg chg="add del">
          <ac:chgData name="Diogo Monteiro Martins" userId="3f3ea84c-90f8-4405-9a3f-aa2eb8a24048" providerId="ADAL" clId="{F5522EA9-51A3-4F8F-A75D-264F990C36D6}" dt="2023-04-15T00:40:40.543" v="3145" actId="22"/>
          <ac:spMkLst>
            <pc:docMk/>
            <pc:sldMk cId="3089973431" sldId="257"/>
            <ac:spMk id="62" creationId="{D57BDF86-B5ED-3B44-7AD1-57ED6CF6F24B}"/>
          </ac:spMkLst>
        </pc:spChg>
        <pc:grpChg chg="add del mod">
          <ac:chgData name="Diogo Monteiro Martins" userId="3f3ea84c-90f8-4405-9a3f-aa2eb8a24048" providerId="ADAL" clId="{F5522EA9-51A3-4F8F-A75D-264F990C36D6}" dt="2023-04-14T15:00:27.627" v="1484" actId="165"/>
          <ac:grpSpMkLst>
            <pc:docMk/>
            <pc:sldMk cId="3089973431" sldId="257"/>
            <ac:grpSpMk id="20" creationId="{177B3F9E-EF37-C700-4A17-0F6264CD9C93}"/>
          </ac:grpSpMkLst>
        </pc:grpChg>
        <pc:grpChg chg="del">
          <ac:chgData name="Diogo Monteiro Martins" userId="3f3ea84c-90f8-4405-9a3f-aa2eb8a24048" providerId="ADAL" clId="{F5522EA9-51A3-4F8F-A75D-264F990C36D6}" dt="2023-04-14T14:34:37.846" v="1231" actId="478"/>
          <ac:grpSpMkLst>
            <pc:docMk/>
            <pc:sldMk cId="3089973431" sldId="257"/>
            <ac:grpSpMk id="23" creationId="{510B2CF0-6A59-D5AB-B7AB-A07F48810088}"/>
          </ac:grpSpMkLst>
        </pc:grpChg>
        <pc:grpChg chg="del mod">
          <ac:chgData name="Diogo Monteiro Martins" userId="3f3ea84c-90f8-4405-9a3f-aa2eb8a24048" providerId="ADAL" clId="{F5522EA9-51A3-4F8F-A75D-264F990C36D6}" dt="2023-04-14T14:37:56.105" v="1251" actId="478"/>
          <ac:grpSpMkLst>
            <pc:docMk/>
            <pc:sldMk cId="3089973431" sldId="257"/>
            <ac:grpSpMk id="27" creationId="{0F4EB2ED-A663-1FE1-70CF-EDB72DE32BD1}"/>
          </ac:grpSpMkLst>
        </pc:grpChg>
        <pc:grpChg chg="add mod">
          <ac:chgData name="Diogo Monteiro Martins" userId="3f3ea84c-90f8-4405-9a3f-aa2eb8a24048" providerId="ADAL" clId="{F5522EA9-51A3-4F8F-A75D-264F990C36D6}" dt="2023-04-14T14:50:36.883" v="1419" actId="164"/>
          <ac:grpSpMkLst>
            <pc:docMk/>
            <pc:sldMk cId="3089973431" sldId="257"/>
            <ac:grpSpMk id="30" creationId="{80903467-C20A-C47B-EAD4-A8BF8ED9182E}"/>
          </ac:grpSpMkLst>
        </pc:grpChg>
        <pc:grpChg chg="add del mod">
          <ac:chgData name="Diogo Monteiro Martins" userId="3f3ea84c-90f8-4405-9a3f-aa2eb8a24048" providerId="ADAL" clId="{F5522EA9-51A3-4F8F-A75D-264F990C36D6}" dt="2023-04-14T22:22:34.814" v="2515" actId="165"/>
          <ac:grpSpMkLst>
            <pc:docMk/>
            <pc:sldMk cId="3089973431" sldId="257"/>
            <ac:grpSpMk id="31" creationId="{E6A5264B-8E92-F634-E401-E6FE36A050DD}"/>
          </ac:grpSpMkLst>
        </pc:grpChg>
        <pc:grpChg chg="add del mod">
          <ac:chgData name="Diogo Monteiro Martins" userId="3f3ea84c-90f8-4405-9a3f-aa2eb8a24048" providerId="ADAL" clId="{F5522EA9-51A3-4F8F-A75D-264F990C36D6}" dt="2023-04-14T15:01:24.134" v="1501" actId="165"/>
          <ac:grpSpMkLst>
            <pc:docMk/>
            <pc:sldMk cId="3089973431" sldId="257"/>
            <ac:grpSpMk id="35" creationId="{281B821F-22AF-EAF5-AFC5-C716D1F6ED31}"/>
          </ac:grpSpMkLst>
        </pc:grpChg>
        <pc:grpChg chg="add del mod">
          <ac:chgData name="Diogo Monteiro Martins" userId="3f3ea84c-90f8-4405-9a3f-aa2eb8a24048" providerId="ADAL" clId="{F5522EA9-51A3-4F8F-A75D-264F990C36D6}" dt="2023-04-14T15:24:58.138" v="1566" actId="165"/>
          <ac:grpSpMkLst>
            <pc:docMk/>
            <pc:sldMk cId="3089973431" sldId="257"/>
            <ac:grpSpMk id="36" creationId="{D2D46F6D-A245-480F-E8CC-BE09C64AA172}"/>
          </ac:grpSpMkLst>
        </pc:grpChg>
        <pc:grpChg chg="add mod">
          <ac:chgData name="Diogo Monteiro Martins" userId="3f3ea84c-90f8-4405-9a3f-aa2eb8a24048" providerId="ADAL" clId="{F5522EA9-51A3-4F8F-A75D-264F990C36D6}" dt="2023-04-15T00:25:03.988" v="2900" actId="1076"/>
          <ac:grpSpMkLst>
            <pc:docMk/>
            <pc:sldMk cId="3089973431" sldId="257"/>
            <ac:grpSpMk id="37" creationId="{61BE19F5-2B32-D51A-561D-79B18CBF47A6}"/>
          </ac:grpSpMkLst>
        </pc:grpChg>
        <pc:grpChg chg="add mod">
          <ac:chgData name="Diogo Monteiro Martins" userId="3f3ea84c-90f8-4405-9a3f-aa2eb8a24048" providerId="ADAL" clId="{F5522EA9-51A3-4F8F-A75D-264F990C36D6}" dt="2023-04-15T00:30:41.684" v="3016" actId="1076"/>
          <ac:grpSpMkLst>
            <pc:docMk/>
            <pc:sldMk cId="3089973431" sldId="257"/>
            <ac:grpSpMk id="59" creationId="{E7662B3D-2FBD-9DF1-F108-3A48517BE23F}"/>
          </ac:grpSpMkLst>
        </pc:grpChg>
        <pc:picChg chg="add mod topLvl">
          <ac:chgData name="Diogo Monteiro Martins" userId="3f3ea84c-90f8-4405-9a3f-aa2eb8a24048" providerId="ADAL" clId="{F5522EA9-51A3-4F8F-A75D-264F990C36D6}" dt="2023-04-15T00:22:48.398" v="2893" actId="164"/>
          <ac:picMkLst>
            <pc:docMk/>
            <pc:sldMk cId="3089973431" sldId="257"/>
            <ac:picMk id="9" creationId="{E858312C-4D17-F5F1-40C3-B4B72A65DAAE}"/>
          </ac:picMkLst>
        </pc:picChg>
        <pc:picChg chg="add mod topLvl">
          <ac:chgData name="Diogo Monteiro Martins" userId="3f3ea84c-90f8-4405-9a3f-aa2eb8a24048" providerId="ADAL" clId="{F5522EA9-51A3-4F8F-A75D-264F990C36D6}" dt="2023-04-14T15:25:41.276" v="1574" actId="164"/>
          <ac:picMkLst>
            <pc:docMk/>
            <pc:sldMk cId="3089973431" sldId="257"/>
            <ac:picMk id="10" creationId="{358FF7D1-7A9B-7914-9836-9606FE21E340}"/>
          </ac:picMkLst>
        </pc:picChg>
        <pc:picChg chg="add mod topLvl">
          <ac:chgData name="Diogo Monteiro Martins" userId="3f3ea84c-90f8-4405-9a3f-aa2eb8a24048" providerId="ADAL" clId="{F5522EA9-51A3-4F8F-A75D-264F990C36D6}" dt="2023-04-14T15:25:41.276" v="1574" actId="164"/>
          <ac:picMkLst>
            <pc:docMk/>
            <pc:sldMk cId="3089973431" sldId="257"/>
            <ac:picMk id="14" creationId="{3689E0F4-0F06-0F96-7E7C-0DC0C4F28F37}"/>
          </ac:picMkLst>
        </pc:picChg>
        <pc:picChg chg="del mod">
          <ac:chgData name="Diogo Monteiro Martins" userId="3f3ea84c-90f8-4405-9a3f-aa2eb8a24048" providerId="ADAL" clId="{F5522EA9-51A3-4F8F-A75D-264F990C36D6}" dt="2023-04-14T14:37:57.197" v="1252" actId="478"/>
          <ac:picMkLst>
            <pc:docMk/>
            <pc:sldMk cId="3089973431" sldId="257"/>
            <ac:picMk id="17" creationId="{A6F7CF6F-067E-490E-8AA9-F52E9CC76581}"/>
          </ac:picMkLst>
        </pc:picChg>
        <pc:picChg chg="add mod topLvl">
          <ac:chgData name="Diogo Monteiro Martins" userId="3f3ea84c-90f8-4405-9a3f-aa2eb8a24048" providerId="ADAL" clId="{F5522EA9-51A3-4F8F-A75D-264F990C36D6}" dt="2023-04-14T15:25:41.276" v="1574" actId="164"/>
          <ac:picMkLst>
            <pc:docMk/>
            <pc:sldMk cId="3089973431" sldId="257"/>
            <ac:picMk id="19" creationId="{1906598E-0EA6-4B74-5979-23B169EC2A74}"/>
          </ac:picMkLst>
        </pc:picChg>
        <pc:picChg chg="add mod modCrop">
          <ac:chgData name="Diogo Monteiro Martins" userId="3f3ea84c-90f8-4405-9a3f-aa2eb8a24048" providerId="ADAL" clId="{F5522EA9-51A3-4F8F-A75D-264F990C36D6}" dt="2023-04-15T00:57:19.550" v="3289" actId="1076"/>
          <ac:picMkLst>
            <pc:docMk/>
            <pc:sldMk cId="3089973431" sldId="257"/>
            <ac:picMk id="43" creationId="{A0C85F21-E37D-5BD3-0C22-B3EFA747BA36}"/>
          </ac:picMkLst>
        </pc:picChg>
        <pc:picChg chg="add mod">
          <ac:chgData name="Diogo Monteiro Martins" userId="3f3ea84c-90f8-4405-9a3f-aa2eb8a24048" providerId="ADAL" clId="{F5522EA9-51A3-4F8F-A75D-264F990C36D6}" dt="2023-04-15T00:53:08.664" v="3199" actId="1076"/>
          <ac:picMkLst>
            <pc:docMk/>
            <pc:sldMk cId="3089973431" sldId="257"/>
            <ac:picMk id="1027" creationId="{E4E7A666-F2E1-0153-40E6-8DF55F945108}"/>
          </ac:picMkLst>
        </pc:picChg>
        <pc:picChg chg="add del">
          <ac:chgData name="Diogo Monteiro Martins" userId="3f3ea84c-90f8-4405-9a3f-aa2eb8a24048" providerId="ADAL" clId="{F5522EA9-51A3-4F8F-A75D-264F990C36D6}" dt="2023-04-15T00:42:41.016" v="3154"/>
          <ac:picMkLst>
            <pc:docMk/>
            <pc:sldMk cId="3089973431" sldId="257"/>
            <ac:picMk id="1029" creationId="{45F6258A-D7D2-1EAB-FB6E-172A319CDEB7}"/>
          </ac:picMkLst>
        </pc:picChg>
        <pc:picChg chg="add mod">
          <ac:chgData name="Diogo Monteiro Martins" userId="3f3ea84c-90f8-4405-9a3f-aa2eb8a24048" providerId="ADAL" clId="{F5522EA9-51A3-4F8F-A75D-264F990C36D6}" dt="2023-04-15T00:53:50.330" v="3203" actId="1076"/>
          <ac:picMkLst>
            <pc:docMk/>
            <pc:sldMk cId="3089973431" sldId="257"/>
            <ac:picMk id="1031" creationId="{8FA10BC3-272B-2F03-7C70-454442EF2252}"/>
          </ac:picMkLst>
        </pc:picChg>
        <pc:picChg chg="add del">
          <ac:chgData name="Diogo Monteiro Martins" userId="3f3ea84c-90f8-4405-9a3f-aa2eb8a24048" providerId="ADAL" clId="{F5522EA9-51A3-4F8F-A75D-264F990C36D6}" dt="2023-04-15T00:44:36.757" v="3162"/>
          <ac:picMkLst>
            <pc:docMk/>
            <pc:sldMk cId="3089973431" sldId="257"/>
            <ac:picMk id="1033" creationId="{68F6AA46-E3A5-BD97-2995-B4374ADDC674}"/>
          </ac:picMkLst>
        </pc:picChg>
        <pc:picChg chg="add del mod">
          <ac:chgData name="Diogo Monteiro Martins" userId="3f3ea84c-90f8-4405-9a3f-aa2eb8a24048" providerId="ADAL" clId="{F5522EA9-51A3-4F8F-A75D-264F990C36D6}" dt="2023-04-15T00:49:50.678" v="3181" actId="478"/>
          <ac:picMkLst>
            <pc:docMk/>
            <pc:sldMk cId="3089973431" sldId="257"/>
            <ac:picMk id="1035" creationId="{607FF390-B6BA-D92D-288F-275633611ABB}"/>
          </ac:picMkLst>
        </pc:picChg>
        <pc:picChg chg="add del mod">
          <ac:chgData name="Diogo Monteiro Martins" userId="3f3ea84c-90f8-4405-9a3f-aa2eb8a24048" providerId="ADAL" clId="{F5522EA9-51A3-4F8F-A75D-264F990C36D6}" dt="2023-04-15T00:51:58.579" v="3185" actId="478"/>
          <ac:picMkLst>
            <pc:docMk/>
            <pc:sldMk cId="3089973431" sldId="257"/>
            <ac:picMk id="1037" creationId="{8423F615-1220-3B91-7588-08BEBE63753D}"/>
          </ac:picMkLst>
        </pc:picChg>
        <pc:picChg chg="add mod">
          <ac:chgData name="Diogo Monteiro Martins" userId="3f3ea84c-90f8-4405-9a3f-aa2eb8a24048" providerId="ADAL" clId="{F5522EA9-51A3-4F8F-A75D-264F990C36D6}" dt="2023-04-15T00:53:36.717" v="3202" actId="1076"/>
          <ac:picMkLst>
            <pc:docMk/>
            <pc:sldMk cId="3089973431" sldId="257"/>
            <ac:picMk id="1039" creationId="{5E142FB9-B426-55C1-E5BE-7671A63BAFAE}"/>
          </ac:picMkLst>
        </pc:picChg>
        <pc:inkChg chg="add del">
          <ac:chgData name="Diogo Monteiro Martins" userId="3f3ea84c-90f8-4405-9a3f-aa2eb8a24048" providerId="ADAL" clId="{F5522EA9-51A3-4F8F-A75D-264F990C36D6}" dt="2023-04-14T22:27:42.731" v="2532" actId="9405"/>
          <ac:inkMkLst>
            <pc:docMk/>
            <pc:sldMk cId="3089973431" sldId="257"/>
            <ac:inkMk id="49" creationId="{C3BEE5CC-9B79-1DFD-DD31-2838E2DD149C}"/>
          </ac:inkMkLst>
        </pc:inkChg>
        <pc:inkChg chg="add del">
          <ac:chgData name="Diogo Monteiro Martins" userId="3f3ea84c-90f8-4405-9a3f-aa2eb8a24048" providerId="ADAL" clId="{F5522EA9-51A3-4F8F-A75D-264F990C36D6}" dt="2023-04-14T22:27:51.217" v="2534"/>
          <ac:inkMkLst>
            <pc:docMk/>
            <pc:sldMk cId="3089973431" sldId="257"/>
            <ac:inkMk id="50" creationId="{66767D81-9632-EDD1-7A0F-49220078A931}"/>
          </ac:inkMkLst>
        </pc:inkChg>
        <pc:inkChg chg="add mod">
          <ac:chgData name="Diogo Monteiro Martins" userId="3f3ea84c-90f8-4405-9a3f-aa2eb8a24048" providerId="ADAL" clId="{F5522EA9-51A3-4F8F-A75D-264F990C36D6}" dt="2023-04-15T00:22:48.398" v="2893" actId="164"/>
          <ac:inkMkLst>
            <pc:docMk/>
            <pc:sldMk cId="3089973431" sldId="257"/>
            <ac:inkMk id="51" creationId="{87FD4980-734F-D3C0-1027-097E1F59EC15}"/>
          </ac:inkMkLst>
        </pc:inkChg>
        <pc:inkChg chg="add">
          <ac:chgData name="Diogo Monteiro Martins" userId="3f3ea84c-90f8-4405-9a3f-aa2eb8a24048" providerId="ADAL" clId="{F5522EA9-51A3-4F8F-A75D-264F990C36D6}" dt="2023-04-14T22:28:06.692" v="2536" actId="9405"/>
          <ac:inkMkLst>
            <pc:docMk/>
            <pc:sldMk cId="3089973431" sldId="257"/>
            <ac:inkMk id="52" creationId="{9945A2CB-34DD-F14D-42BA-5E03DFC8297B}"/>
          </ac:inkMkLst>
        </pc:inkChg>
        <pc:inkChg chg="add">
          <ac:chgData name="Diogo Monteiro Martins" userId="3f3ea84c-90f8-4405-9a3f-aa2eb8a24048" providerId="ADAL" clId="{F5522EA9-51A3-4F8F-A75D-264F990C36D6}" dt="2023-04-14T22:28:10.905" v="2537" actId="9405"/>
          <ac:inkMkLst>
            <pc:docMk/>
            <pc:sldMk cId="3089973431" sldId="257"/>
            <ac:inkMk id="53" creationId="{89347006-381D-9FAA-3CBE-72FFCB976863}"/>
          </ac:inkMkLst>
        </pc:inkChg>
      </pc:sldChg>
    </pc:docChg>
  </pc:docChgLst>
  <pc:docChgLst>
    <pc:chgData name="Diogo Monteiro Martins" userId="3f3ea84c-90f8-4405-9a3f-aa2eb8a24048" providerId="ADAL" clId="{5E85BD92-045A-4FB5-AB1B-703838E4DBC0}"/>
    <pc:docChg chg="undo custSel modSld">
      <pc:chgData name="Diogo Monteiro Martins" userId="3f3ea84c-90f8-4405-9a3f-aa2eb8a24048" providerId="ADAL" clId="{5E85BD92-045A-4FB5-AB1B-703838E4DBC0}" dt="2023-04-18T13:26:57.778" v="860" actId="255"/>
      <pc:docMkLst>
        <pc:docMk/>
      </pc:docMkLst>
      <pc:sldChg chg="addSp delSp modSp mod">
        <pc:chgData name="Diogo Monteiro Martins" userId="3f3ea84c-90f8-4405-9a3f-aa2eb8a24048" providerId="ADAL" clId="{5E85BD92-045A-4FB5-AB1B-703838E4DBC0}" dt="2023-04-18T13:26:57.778" v="860" actId="255"/>
        <pc:sldMkLst>
          <pc:docMk/>
          <pc:sldMk cId="3089973431" sldId="257"/>
        </pc:sldMkLst>
        <pc:spChg chg="mod">
          <ac:chgData name="Diogo Monteiro Martins" userId="3f3ea84c-90f8-4405-9a3f-aa2eb8a24048" providerId="ADAL" clId="{5E85BD92-045A-4FB5-AB1B-703838E4DBC0}" dt="2023-04-18T13:24:51.101" v="848" actId="1076"/>
          <ac:spMkLst>
            <pc:docMk/>
            <pc:sldMk cId="3089973431" sldId="257"/>
            <ac:spMk id="2" creationId="{A7409DF0-6BF5-DE16-FF46-3D5ECFA15CE4}"/>
          </ac:spMkLst>
        </pc:spChg>
        <pc:spChg chg="add mod">
          <ac:chgData name="Diogo Monteiro Martins" userId="3f3ea84c-90f8-4405-9a3f-aa2eb8a24048" providerId="ADAL" clId="{5E85BD92-045A-4FB5-AB1B-703838E4DBC0}" dt="2023-04-15T17:45:58.318" v="588" actId="1076"/>
          <ac:spMkLst>
            <pc:docMk/>
            <pc:sldMk cId="3089973431" sldId="257"/>
            <ac:spMk id="3" creationId="{76FEE9F5-1F5A-1A11-B302-2858F1C6103B}"/>
          </ac:spMkLst>
        </pc:spChg>
        <pc:spChg chg="add mod">
          <ac:chgData name="Diogo Monteiro Martins" userId="3f3ea84c-90f8-4405-9a3f-aa2eb8a24048" providerId="ADAL" clId="{5E85BD92-045A-4FB5-AB1B-703838E4DBC0}" dt="2023-04-15T17:45:58.318" v="588" actId="1076"/>
          <ac:spMkLst>
            <pc:docMk/>
            <pc:sldMk cId="3089973431" sldId="257"/>
            <ac:spMk id="4" creationId="{8A2D6710-DE68-8F99-042D-A37551BAA56F}"/>
          </ac:spMkLst>
        </pc:spChg>
        <pc:spChg chg="add del mod">
          <ac:chgData name="Diogo Monteiro Martins" userId="3f3ea84c-90f8-4405-9a3f-aa2eb8a24048" providerId="ADAL" clId="{5E85BD92-045A-4FB5-AB1B-703838E4DBC0}" dt="2023-04-15T17:35:46.919" v="485"/>
          <ac:spMkLst>
            <pc:docMk/>
            <pc:sldMk cId="3089973431" sldId="257"/>
            <ac:spMk id="5" creationId="{6B9E8812-2F95-17F2-AA1B-206370296133}"/>
          </ac:spMkLst>
        </pc:spChg>
        <pc:spChg chg="mod">
          <ac:chgData name="Diogo Monteiro Martins" userId="3f3ea84c-90f8-4405-9a3f-aa2eb8a24048" providerId="ADAL" clId="{5E85BD92-045A-4FB5-AB1B-703838E4DBC0}" dt="2023-04-16T19:42:48.235" v="735" actId="20577"/>
          <ac:spMkLst>
            <pc:docMk/>
            <pc:sldMk cId="3089973431" sldId="257"/>
            <ac:spMk id="7" creationId="{724A41C0-7426-0818-7521-5DB5E8D1D95D}"/>
          </ac:spMkLst>
        </pc:spChg>
        <pc:spChg chg="mod">
          <ac:chgData name="Diogo Monteiro Martins" userId="3f3ea84c-90f8-4405-9a3f-aa2eb8a24048" providerId="ADAL" clId="{5E85BD92-045A-4FB5-AB1B-703838E4DBC0}" dt="2023-04-16T19:42:59.218" v="741" actId="20577"/>
          <ac:spMkLst>
            <pc:docMk/>
            <pc:sldMk cId="3089973431" sldId="257"/>
            <ac:spMk id="8" creationId="{245092E9-7BBD-47CB-3B34-2A25C8084137}"/>
          </ac:spMkLst>
        </pc:spChg>
        <pc:spChg chg="add del mod">
          <ac:chgData name="Diogo Monteiro Martins" userId="3f3ea84c-90f8-4405-9a3f-aa2eb8a24048" providerId="ADAL" clId="{5E85BD92-045A-4FB5-AB1B-703838E4DBC0}" dt="2023-04-15T17:35:46.919" v="485"/>
          <ac:spMkLst>
            <pc:docMk/>
            <pc:sldMk cId="3089973431" sldId="257"/>
            <ac:spMk id="9" creationId="{A189340C-51A1-AFF6-0E44-F736C92EAD1F}"/>
          </ac:spMkLst>
        </pc:spChg>
        <pc:spChg chg="mod">
          <ac:chgData name="Diogo Monteiro Martins" userId="3f3ea84c-90f8-4405-9a3f-aa2eb8a24048" providerId="ADAL" clId="{5E85BD92-045A-4FB5-AB1B-703838E4DBC0}" dt="2023-04-18T13:26:57.778" v="860" actId="255"/>
          <ac:spMkLst>
            <pc:docMk/>
            <pc:sldMk cId="3089973431" sldId="257"/>
            <ac:spMk id="11" creationId="{E3150315-8D15-8DD0-C7A0-4510287A24DA}"/>
          </ac:spMkLst>
        </pc:spChg>
        <pc:spChg chg="mod">
          <ac:chgData name="Diogo Monteiro Martins" userId="3f3ea84c-90f8-4405-9a3f-aa2eb8a24048" providerId="ADAL" clId="{5E85BD92-045A-4FB5-AB1B-703838E4DBC0}" dt="2023-04-16T10:27:42.796" v="624" actId="20577"/>
          <ac:spMkLst>
            <pc:docMk/>
            <pc:sldMk cId="3089973431" sldId="257"/>
            <ac:spMk id="13" creationId="{ED118563-D175-98CA-2E02-E9DB45A1E966}"/>
          </ac:spMkLst>
        </pc:spChg>
        <pc:spChg chg="mod">
          <ac:chgData name="Diogo Monteiro Martins" userId="3f3ea84c-90f8-4405-9a3f-aa2eb8a24048" providerId="ADAL" clId="{5E85BD92-045A-4FB5-AB1B-703838E4DBC0}" dt="2023-04-15T17:35:49.484" v="486" actId="1076"/>
          <ac:spMkLst>
            <pc:docMk/>
            <pc:sldMk cId="3089973431" sldId="257"/>
            <ac:spMk id="15" creationId="{0865F40D-AD2A-1BF7-20C1-83C71926CF67}"/>
          </ac:spMkLst>
        </pc:spChg>
        <pc:spChg chg="add mod">
          <ac:chgData name="Diogo Monteiro Martins" userId="3f3ea84c-90f8-4405-9a3f-aa2eb8a24048" providerId="ADAL" clId="{5E85BD92-045A-4FB5-AB1B-703838E4DBC0}" dt="2023-04-15T17:38:07.906" v="513" actId="1036"/>
          <ac:spMkLst>
            <pc:docMk/>
            <pc:sldMk cId="3089973431" sldId="257"/>
            <ac:spMk id="16" creationId="{F9B41138-8574-ED78-5434-47A362D27B11}"/>
          </ac:spMkLst>
        </pc:spChg>
        <pc:spChg chg="add mod">
          <ac:chgData name="Diogo Monteiro Martins" userId="3f3ea84c-90f8-4405-9a3f-aa2eb8a24048" providerId="ADAL" clId="{5E85BD92-045A-4FB5-AB1B-703838E4DBC0}" dt="2023-04-16T19:43:06.810" v="745" actId="20577"/>
          <ac:spMkLst>
            <pc:docMk/>
            <pc:sldMk cId="3089973431" sldId="257"/>
            <ac:spMk id="17" creationId="{9EFFC9B0-529C-D83C-3DB4-C9ACBEC55001}"/>
          </ac:spMkLst>
        </pc:spChg>
        <pc:spChg chg="add del mod">
          <ac:chgData name="Diogo Monteiro Martins" userId="3f3ea84c-90f8-4405-9a3f-aa2eb8a24048" providerId="ADAL" clId="{5E85BD92-045A-4FB5-AB1B-703838E4DBC0}" dt="2023-04-15T17:38:03.193" v="508" actId="21"/>
          <ac:spMkLst>
            <pc:docMk/>
            <pc:sldMk cId="3089973431" sldId="257"/>
            <ac:spMk id="18" creationId="{BAFE4CDC-7DCF-F52E-EE3B-3F4DB5F18B7A}"/>
          </ac:spMkLst>
        </pc:spChg>
        <pc:spChg chg="add del mod">
          <ac:chgData name="Diogo Monteiro Martins" userId="3f3ea84c-90f8-4405-9a3f-aa2eb8a24048" providerId="ADAL" clId="{5E85BD92-045A-4FB5-AB1B-703838E4DBC0}" dt="2023-04-15T17:38:03.193" v="508" actId="21"/>
          <ac:spMkLst>
            <pc:docMk/>
            <pc:sldMk cId="3089973431" sldId="257"/>
            <ac:spMk id="20" creationId="{0DACD658-3516-AA31-41B9-243ABEEECB0F}"/>
          </ac:spMkLst>
        </pc:spChg>
        <pc:spChg chg="add mod">
          <ac:chgData name="Diogo Monteiro Martins" userId="3f3ea84c-90f8-4405-9a3f-aa2eb8a24048" providerId="ADAL" clId="{5E85BD92-045A-4FB5-AB1B-703838E4DBC0}" dt="2023-04-15T17:45:42.302" v="587" actId="20577"/>
          <ac:spMkLst>
            <pc:docMk/>
            <pc:sldMk cId="3089973431" sldId="257"/>
            <ac:spMk id="23" creationId="{BA1F37B3-1BBD-D24B-90D9-EBABC2EDBE82}"/>
          </ac:spMkLst>
        </pc:spChg>
        <pc:spChg chg="del">
          <ac:chgData name="Diogo Monteiro Martins" userId="3f3ea84c-90f8-4405-9a3f-aa2eb8a24048" providerId="ADAL" clId="{5E85BD92-045A-4FB5-AB1B-703838E4DBC0}" dt="2023-04-15T17:35:42.591" v="482" actId="21"/>
          <ac:spMkLst>
            <pc:docMk/>
            <pc:sldMk cId="3089973431" sldId="257"/>
            <ac:spMk id="28" creationId="{E17ED943-77A7-D3FC-8052-FD7EA7FFDE79}"/>
          </ac:spMkLst>
        </pc:spChg>
        <pc:spChg chg="del mod">
          <ac:chgData name="Diogo Monteiro Martins" userId="3f3ea84c-90f8-4405-9a3f-aa2eb8a24048" providerId="ADAL" clId="{5E85BD92-045A-4FB5-AB1B-703838E4DBC0}" dt="2023-04-15T17:35:42.591" v="482" actId="21"/>
          <ac:spMkLst>
            <pc:docMk/>
            <pc:sldMk cId="3089973431" sldId="257"/>
            <ac:spMk id="29" creationId="{BC7F8BE5-8D60-6B6D-CEFD-E137DF6A8C5B}"/>
          </ac:spMkLst>
        </pc:spChg>
        <pc:spChg chg="del">
          <ac:chgData name="Diogo Monteiro Martins" userId="3f3ea84c-90f8-4405-9a3f-aa2eb8a24048" providerId="ADAL" clId="{5E85BD92-045A-4FB5-AB1B-703838E4DBC0}" dt="2023-04-15T17:32:14.551" v="400" actId="478"/>
          <ac:spMkLst>
            <pc:docMk/>
            <pc:sldMk cId="3089973431" sldId="257"/>
            <ac:spMk id="33" creationId="{0E7449E4-1FB6-48E5-FE7D-413619A23A44}"/>
          </ac:spMkLst>
        </pc:spChg>
        <pc:spChg chg="mod">
          <ac:chgData name="Diogo Monteiro Martins" userId="3f3ea84c-90f8-4405-9a3f-aa2eb8a24048" providerId="ADAL" clId="{5E85BD92-045A-4FB5-AB1B-703838E4DBC0}" dt="2023-04-16T19:43:02.964" v="743" actId="20577"/>
          <ac:spMkLst>
            <pc:docMk/>
            <pc:sldMk cId="3089973431" sldId="257"/>
            <ac:spMk id="34" creationId="{262204DF-2637-DBFA-B190-DEB548497A80}"/>
          </ac:spMkLst>
        </pc:spChg>
        <pc:spChg chg="del mod">
          <ac:chgData name="Diogo Monteiro Martins" userId="3f3ea84c-90f8-4405-9a3f-aa2eb8a24048" providerId="ADAL" clId="{5E85BD92-045A-4FB5-AB1B-703838E4DBC0}" dt="2023-04-15T13:23:17.817" v="396" actId="478"/>
          <ac:spMkLst>
            <pc:docMk/>
            <pc:sldMk cId="3089973431" sldId="257"/>
            <ac:spMk id="38" creationId="{BFF5C7AA-5A83-51DA-C713-A77449A24772}"/>
          </ac:spMkLst>
        </pc:spChg>
        <pc:spChg chg="mod">
          <ac:chgData name="Diogo Monteiro Martins" userId="3f3ea84c-90f8-4405-9a3f-aa2eb8a24048" providerId="ADAL" clId="{5E85BD92-045A-4FB5-AB1B-703838E4DBC0}" dt="2023-04-15T17:45:58.318" v="588" actId="1076"/>
          <ac:spMkLst>
            <pc:docMk/>
            <pc:sldMk cId="3089973431" sldId="257"/>
            <ac:spMk id="39" creationId="{62B492AD-0736-D64C-82FA-F4BBC954A6D6}"/>
          </ac:spMkLst>
        </pc:spChg>
        <pc:spChg chg="mod">
          <ac:chgData name="Diogo Monteiro Martins" userId="3f3ea84c-90f8-4405-9a3f-aa2eb8a24048" providerId="ADAL" clId="{5E85BD92-045A-4FB5-AB1B-703838E4DBC0}" dt="2023-04-15T17:38:41.274" v="516" actId="1076"/>
          <ac:spMkLst>
            <pc:docMk/>
            <pc:sldMk cId="3089973431" sldId="257"/>
            <ac:spMk id="40" creationId="{53F80211-A62A-6D14-9882-68E74110AE6E}"/>
          </ac:spMkLst>
        </pc:spChg>
        <pc:spChg chg="mod">
          <ac:chgData name="Diogo Monteiro Martins" userId="3f3ea84c-90f8-4405-9a3f-aa2eb8a24048" providerId="ADAL" clId="{5E85BD92-045A-4FB5-AB1B-703838E4DBC0}" dt="2023-04-16T10:25:35.298" v="615" actId="20577"/>
          <ac:spMkLst>
            <pc:docMk/>
            <pc:sldMk cId="3089973431" sldId="257"/>
            <ac:spMk id="41" creationId="{48B29AEE-C3EE-C813-47E9-13F929BA2808}"/>
          </ac:spMkLst>
        </pc:spChg>
        <pc:spChg chg="del mod">
          <ac:chgData name="Diogo Monteiro Martins" userId="3f3ea84c-90f8-4405-9a3f-aa2eb8a24048" providerId="ADAL" clId="{5E85BD92-045A-4FB5-AB1B-703838E4DBC0}" dt="2023-04-15T13:23:17.817" v="396" actId="478"/>
          <ac:spMkLst>
            <pc:docMk/>
            <pc:sldMk cId="3089973431" sldId="257"/>
            <ac:spMk id="46" creationId="{2FB816EC-D05C-14A1-1D74-9AFF9937081E}"/>
          </ac:spMkLst>
        </pc:spChg>
        <pc:spChg chg="mod">
          <ac:chgData name="Diogo Monteiro Martins" userId="3f3ea84c-90f8-4405-9a3f-aa2eb8a24048" providerId="ADAL" clId="{5E85BD92-045A-4FB5-AB1B-703838E4DBC0}" dt="2023-04-17T09:49:15.952" v="768" actId="20577"/>
          <ac:spMkLst>
            <pc:docMk/>
            <pc:sldMk cId="3089973431" sldId="257"/>
            <ac:spMk id="58" creationId="{0BD22203-1FE3-543C-A0A7-540949306E14}"/>
          </ac:spMkLst>
        </pc:spChg>
        <pc:spChg chg="mod">
          <ac:chgData name="Diogo Monteiro Martins" userId="3f3ea84c-90f8-4405-9a3f-aa2eb8a24048" providerId="ADAL" clId="{5E85BD92-045A-4FB5-AB1B-703838E4DBC0}" dt="2023-04-15T17:45:58.318" v="588" actId="1076"/>
          <ac:spMkLst>
            <pc:docMk/>
            <pc:sldMk cId="3089973431" sldId="257"/>
            <ac:spMk id="60" creationId="{BC514CC1-3F55-B004-9E25-EECCE011FAD9}"/>
          </ac:spMkLst>
        </pc:spChg>
        <pc:grpChg chg="mod">
          <ac:chgData name="Diogo Monteiro Martins" userId="3f3ea84c-90f8-4405-9a3f-aa2eb8a24048" providerId="ADAL" clId="{5E85BD92-045A-4FB5-AB1B-703838E4DBC0}" dt="2023-04-15T17:34:58.928" v="480" actId="1076"/>
          <ac:grpSpMkLst>
            <pc:docMk/>
            <pc:sldMk cId="3089973431" sldId="257"/>
            <ac:grpSpMk id="37" creationId="{61BE19F5-2B32-D51A-561D-79B18CBF47A6}"/>
          </ac:grpSpMkLst>
        </pc:grpChg>
        <pc:grpChg chg="del">
          <ac:chgData name="Diogo Monteiro Martins" userId="3f3ea84c-90f8-4405-9a3f-aa2eb8a24048" providerId="ADAL" clId="{5E85BD92-045A-4FB5-AB1B-703838E4DBC0}" dt="2023-04-15T17:32:11.547" v="399" actId="478"/>
          <ac:grpSpMkLst>
            <pc:docMk/>
            <pc:sldMk cId="3089973431" sldId="257"/>
            <ac:grpSpMk id="59" creationId="{E7662B3D-2FBD-9DF1-F108-3A48517BE23F}"/>
          </ac:grpSpMkLst>
        </pc:grpChg>
        <pc:graphicFrameChg chg="add del mod">
          <ac:chgData name="Diogo Monteiro Martins" userId="3f3ea84c-90f8-4405-9a3f-aa2eb8a24048" providerId="ADAL" clId="{5E85BD92-045A-4FB5-AB1B-703838E4DBC0}" dt="2023-04-16T19:35:52.094" v="663"/>
          <ac:graphicFrameMkLst>
            <pc:docMk/>
            <pc:sldMk cId="3089973431" sldId="257"/>
            <ac:graphicFrameMk id="5" creationId="{7A74ED29-5B73-B87D-DB90-BFFF5052B17E}"/>
          </ac:graphicFrameMkLst>
        </pc:graphicFrameChg>
        <pc:graphicFrameChg chg="add del mod">
          <ac:chgData name="Diogo Monteiro Martins" userId="3f3ea84c-90f8-4405-9a3f-aa2eb8a24048" providerId="ADAL" clId="{5E85BD92-045A-4FB5-AB1B-703838E4DBC0}" dt="2023-04-17T09:47:14.300" v="751"/>
          <ac:graphicFrameMkLst>
            <pc:docMk/>
            <pc:sldMk cId="3089973431" sldId="257"/>
            <ac:graphicFrameMk id="5" creationId="{D1C6B35D-A176-4B69-D7BC-85E8A571F5CD}"/>
          </ac:graphicFrameMkLst>
        </pc:graphicFrameChg>
        <pc:graphicFrameChg chg="add del mod">
          <ac:chgData name="Diogo Monteiro Martins" userId="3f3ea84c-90f8-4405-9a3f-aa2eb8a24048" providerId="ADAL" clId="{5E85BD92-045A-4FB5-AB1B-703838E4DBC0}" dt="2023-04-16T19:38:05.264" v="668"/>
          <ac:graphicFrameMkLst>
            <pc:docMk/>
            <pc:sldMk cId="3089973431" sldId="257"/>
            <ac:graphicFrameMk id="9" creationId="{81E90803-11CB-FF4A-307D-959FD515916E}"/>
          </ac:graphicFrameMkLst>
        </pc:graphicFrameChg>
        <pc:picChg chg="mod">
          <ac:chgData name="Diogo Monteiro Martins" userId="3f3ea84c-90f8-4405-9a3f-aa2eb8a24048" providerId="ADAL" clId="{5E85BD92-045A-4FB5-AB1B-703838E4DBC0}" dt="2023-04-16T10:37:14.684" v="644" actId="2085"/>
          <ac:picMkLst>
            <pc:docMk/>
            <pc:sldMk cId="3089973431" sldId="257"/>
            <ac:picMk id="10" creationId="{358FF7D1-7A9B-7914-9836-9606FE21E340}"/>
          </ac:picMkLst>
        </pc:picChg>
        <pc:picChg chg="mod">
          <ac:chgData name="Diogo Monteiro Martins" userId="3f3ea84c-90f8-4405-9a3f-aa2eb8a24048" providerId="ADAL" clId="{5E85BD92-045A-4FB5-AB1B-703838E4DBC0}" dt="2023-04-16T10:37:14.684" v="644" actId="2085"/>
          <ac:picMkLst>
            <pc:docMk/>
            <pc:sldMk cId="3089973431" sldId="257"/>
            <ac:picMk id="14" creationId="{3689E0F4-0F06-0F96-7E7C-0DC0C4F28F37}"/>
          </ac:picMkLst>
        </pc:picChg>
        <pc:picChg chg="mod">
          <ac:chgData name="Diogo Monteiro Martins" userId="3f3ea84c-90f8-4405-9a3f-aa2eb8a24048" providerId="ADAL" clId="{5E85BD92-045A-4FB5-AB1B-703838E4DBC0}" dt="2023-04-16T10:37:14.684" v="644" actId="2085"/>
          <ac:picMkLst>
            <pc:docMk/>
            <pc:sldMk cId="3089973431" sldId="257"/>
            <ac:picMk id="19" creationId="{1906598E-0EA6-4B74-5979-23B169EC2A74}"/>
          </ac:picMkLst>
        </pc:picChg>
        <pc:picChg chg="add mod modCrop">
          <ac:chgData name="Diogo Monteiro Martins" userId="3f3ea84c-90f8-4405-9a3f-aa2eb8a24048" providerId="ADAL" clId="{5E85BD92-045A-4FB5-AB1B-703838E4DBC0}" dt="2023-04-16T10:37:09.232" v="643" actId="2085"/>
          <ac:picMkLst>
            <pc:docMk/>
            <pc:sldMk cId="3089973431" sldId="257"/>
            <ac:picMk id="22" creationId="{DFFDCA40-DB67-3570-8C3A-409A78F9518F}"/>
          </ac:picMkLst>
        </pc:picChg>
        <pc:picChg chg="mod modCrop">
          <ac:chgData name="Diogo Monteiro Martins" userId="3f3ea84c-90f8-4405-9a3f-aa2eb8a24048" providerId="ADAL" clId="{5E85BD92-045A-4FB5-AB1B-703838E4DBC0}" dt="2023-04-16T10:37:05.298" v="642" actId="2085"/>
          <ac:picMkLst>
            <pc:docMk/>
            <pc:sldMk cId="3089973431" sldId="257"/>
            <ac:picMk id="43" creationId="{A0C85F21-E37D-5BD3-0C22-B3EFA747BA36}"/>
          </ac:picMkLst>
        </pc:picChg>
        <pc:picChg chg="mod">
          <ac:chgData name="Diogo Monteiro Martins" userId="3f3ea84c-90f8-4405-9a3f-aa2eb8a24048" providerId="ADAL" clId="{5E85BD92-045A-4FB5-AB1B-703838E4DBC0}" dt="2023-04-16T10:52:07.655" v="645" actId="1076"/>
          <ac:picMkLst>
            <pc:docMk/>
            <pc:sldMk cId="3089973431" sldId="257"/>
            <ac:picMk id="1027" creationId="{E4E7A666-F2E1-0153-40E6-8DF55F945108}"/>
          </ac:picMkLst>
        </pc:picChg>
        <pc:picChg chg="mod">
          <ac:chgData name="Diogo Monteiro Martins" userId="3f3ea84c-90f8-4405-9a3f-aa2eb8a24048" providerId="ADAL" clId="{5E85BD92-045A-4FB5-AB1B-703838E4DBC0}" dt="2023-04-16T10:52:41.581" v="649" actId="1076"/>
          <ac:picMkLst>
            <pc:docMk/>
            <pc:sldMk cId="3089973431" sldId="257"/>
            <ac:picMk id="1031" creationId="{8FA10BC3-272B-2F03-7C70-454442EF2252}"/>
          </ac:picMkLst>
        </pc:picChg>
        <pc:picChg chg="mod">
          <ac:chgData name="Diogo Monteiro Martins" userId="3f3ea84c-90f8-4405-9a3f-aa2eb8a24048" providerId="ADAL" clId="{5E85BD92-045A-4FB5-AB1B-703838E4DBC0}" dt="2023-04-16T10:52:28.651" v="647" actId="1076"/>
          <ac:picMkLst>
            <pc:docMk/>
            <pc:sldMk cId="3089973431" sldId="257"/>
            <ac:picMk id="1039" creationId="{5E142FB9-B426-55C1-E5BE-7671A63BAFAE}"/>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4T22:28:06.691"/>
    </inkml:context>
    <inkml:brush xml:id="br0">
      <inkml:brushProperty name="width" value="0.05" units="cm"/>
      <inkml:brushProperty name="height" value="0.05" units="cm"/>
      <inkml:brushProperty name="color" value="#FFFFFF"/>
    </inkml:brush>
  </inkml:definitions>
  <inkml:trace contextRef="#ctx0" brushRef="#br0">34 6 1656 0 0,'36'0'7376'0'0,"4"-1"-5938"0"0,45 0-2083 0 0,-242 14 167 0 0,169-17 1469 0 0,-8 2-947 0 0,1 0 1 0 0,1 0-1 0 0,-1 0 1 0 0,0 1-1 0 0,0 0 0 0 0,8-1 1 0 0,107 10 131 0 0,-119-8-188 0 0,-1 0-23 0 0,-46 12-608 0 0,-79-17 1710 0 0,184-4-388 0 0,25 14-1155 0 0,-136 3 313 0 0,-39-3 788 0 0,97-6-584 0 0,-1-1-1 0 0,0 1 1 0 0,1 1 0 0 0,-1-1 0 0 0,1 1 0 0 0,6 0 0 0 0,-9 0-13 0 0,73-1-412 0 0,-130 14 212 0 0,42-13 180 0 0,0 1-1 0 0,0 0 1 0 0,0 0-1 0 0,-18 5 0 0 0,43-9 164 0 0,0 1-1 0 0,-1 0 0 0 0,1 0 0 0 0,16 1 0 0 0,35 8-242 0 0,-59-5-65 0 0,-7 0 11 0 0,-34 0 15 0 0,5 1 161 0 0,25-2-32 0 0,0-1-1 0 0,0 1 1 0 0,0-1 0 0 0,1 1 0 0 0,-1-2 0 0 0,0 1 0 0 0,0-1-1 0 0,-10-2 1 0 0,77-7 916 0 0,-7 7-944 0 0,-54 3 4 0 0,-54-2-436 0 0,46 1 458 0 0,-1 0-1 0 0,1 0 0 0 0,-1 0 0 0 0,1 1 0 0 0,-1 1 0 0 0,1-1 0 0 0,0 1 0 0 0,-13 3 0 0 0,-4 4 195 0 0,49-12 6 0 0,129 10 192 0 0,-287 1-468 0 0,160-13 309 0 0,78 14-67 0 0,-127-3-220 0 0,18-5 34 0 0,0 1-1 0 0,1-1 0 0 0,-1 0 1 0 0,0 0-1 0 0,0 0 0 0 0,0-1 1 0 0,-5-1-1 0 0,7 1 7 0 0,-1 0-1 0 0,1 1 1 0 0,0-1 0 0 0,0 1 0 0 0,-1-1-1 0 0,1 1 1 0 0,0 0 0 0 0,0 0-1 0 0,-1 0 1 0 0,-3 1 0 0 0,4 0 2 0 0,0-1 0 0 0,0 1 0 0 0,-1-1 0 0 0,1 0 0 0 0,0 0 0 0 0,0-1 1 0 0,0 1-1 0 0,-1-1 0 0 0,1 1 0 0 0,-3-2 0 0 0,6 0 272 0 0,9 2-213 0 0,25-4-122 0 0,-10-3-16 0 0,-13 4 17 0 0,-19 5 31 0 0,-37 1 96 0 0,45-3-77 0 0,0 0 10 0 0,0 0-1 0 0,-1 0 0 0 0,33 0 209 0 0,-32 0-205 0 0,29 0-6 0 0,-29 0-6 0 0,0 1-135 0 0,-1 0 140 0 0,0 0 1 0 0,0-1 0 0 0,1 1 0 0 0,-1-1 0 0 0,0 1 0 0 0,0-1 0 0 0,0 1 0 0 0,1-1 0 0 0,-1 1-1 0 0,0-1 1 0 0,0 0 0 0 0,0 0 0 0 0,0 1 0 0 0,0-1 0 0 0,0 0 0 0 0,0 0 0 0 0,0 0 0 0 0,0 0-1 0 0,0 0 1 0 0,0 0 0 0 0,-1 0 0 0 0,-31 0 2 0 0,28-1 13 0 0,-6 1 186 0 0,21-1-167 0 0,18-1-59 0 0,-28 2 32 0 0,0 0-10 0 0,1 0 3 0 0,0 0 0 0 0,9 0-130 0 0,-18 0 124 0 0,-21 0 70 0 0,29 0-14 0 0,0 0-53 0 0,6 1 97 0 0,-5 0-95 0 0,0-1 1 0 0,1 1-1 0 0,-1-1 1 0 0,1 1-1 0 0,-1-1 1 0 0,0 1-1 0 0,1-1 1 0 0,-1 0-1 0 0,1 0 0 0 0,0 0 1 0 0,-1 0-1 0 0,1 0 1 0 0,-1 0-1 0 0,1 0 1 0 0,-1 0-1 0 0,1-1 1 0 0,-1 1-1 0 0,0-1 1 0 0,1 1-1 0 0,1-2 0 0 0,-3 2-10 0 0,0 0 3 0 0,0-1 55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4T22:28:10.904"/>
    </inkml:context>
    <inkml:brush xml:id="br0">
      <inkml:brushProperty name="width" value="0.05" units="cm"/>
      <inkml:brushProperty name="height" value="0.05" units="cm"/>
      <inkml:brushProperty name="color" value="#FFFFFF"/>
    </inkml:brush>
  </inkml:definitions>
  <inkml:trace contextRef="#ctx0" brushRef="#br0">2 1 176 0 0,'8'2'9594'0'0,"25"5"-8888"0"0,-10-8-251 0 0,-36 10-246 0 0,-40 6 674 0 0,129-28-151 0 0,-76 13-763 0 0,-3 2-88 0 0,-1 1 136 0 0,1-1-1 0 0,-1 0 1 0 0,0-1 0 0 0,0 1 0 0 0,0-1-1 0 0,1 0 1 0 0,-1 0 0 0 0,0 0 0 0 0,0 0 0 0 0,-5 0-1 0 0,-7-3 875 0 0,31-2-683 0 0,28 0-182 0 0,-68 8 133 0 0,22-2-48 0 0,22-4-60 0 0,-3-1-85 0 0,-24 5-42 0 0,-29-1-30 0 0,52 0 864 0 0,34 4-800 0 0,-49-5 10 0 0,-84-1 252 0 0,83 1-193 0 0,51-1 57 0 0,-42 0-302 0 0,-10 1 141 0 0,-19 3 198 0 0,9 0 116 0 0,41-2-185 0 0,-21 0-49 0 0,-10-1 6 0 0,-17 2 21 0 0,5-3 0 0 0,35-5-16 0 0,-14 5-3711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984383"/>
            <a:ext cx="18359596" cy="10603265"/>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5996551"/>
            <a:ext cx="16199644" cy="7353193"/>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54F75-E725-4E48-9DE6-54D6BDC4195E}" type="datetimeFigureOut">
              <a:rPr lang="pt-PT" smtClean="0"/>
              <a:t>18/04/2023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304609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54F75-E725-4E48-9DE6-54D6BDC4195E}" type="datetimeFigureOut">
              <a:rPr lang="pt-PT" smtClean="0"/>
              <a:t>18/04/2023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420379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621510"/>
            <a:ext cx="4657398" cy="258102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621510"/>
            <a:ext cx="13702199" cy="25810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54F75-E725-4E48-9DE6-54D6BDC4195E}" type="datetimeFigureOut">
              <a:rPr lang="pt-PT" smtClean="0"/>
              <a:t>18/04/2023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93808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54F75-E725-4E48-9DE6-54D6BDC4195E}" type="datetimeFigureOut">
              <a:rPr lang="pt-PT" smtClean="0"/>
              <a:t>18/04/2023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143155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7592906"/>
            <a:ext cx="18629590" cy="12668926"/>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0381685"/>
            <a:ext cx="18629590" cy="6662289"/>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54F75-E725-4E48-9DE6-54D6BDC4195E}" type="datetimeFigureOut">
              <a:rPr lang="pt-PT" smtClean="0"/>
              <a:t>18/04/2023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406881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107550"/>
            <a:ext cx="9179798" cy="19324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107550"/>
            <a:ext cx="9179798" cy="19324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54F75-E725-4E48-9DE6-54D6BDC4195E}" type="datetimeFigureOut">
              <a:rPr lang="pt-PT" smtClean="0"/>
              <a:t>18/04/2023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72631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621516"/>
            <a:ext cx="18629590" cy="58867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465998"/>
            <a:ext cx="9137610" cy="3658970"/>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124969"/>
            <a:ext cx="9137610" cy="16363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465998"/>
            <a:ext cx="9182611" cy="3658970"/>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124969"/>
            <a:ext cx="9182611" cy="16363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54F75-E725-4E48-9DE6-54D6BDC4195E}" type="datetimeFigureOut">
              <a:rPr lang="pt-PT" smtClean="0"/>
              <a:t>18/04/2023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828108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54F75-E725-4E48-9DE6-54D6BDC4195E}" type="datetimeFigureOut">
              <a:rPr lang="pt-PT" smtClean="0"/>
              <a:t>18/04/2023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57829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54F75-E725-4E48-9DE6-54D6BDC4195E}" type="datetimeFigureOut">
              <a:rPr lang="pt-PT" smtClean="0"/>
              <a:t>18/04/2023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21931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30412"/>
            <a:ext cx="6966409" cy="7106444"/>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385134"/>
            <a:ext cx="10934760" cy="21643634"/>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136856"/>
            <a:ext cx="6966409" cy="1692715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1A254F75-E725-4E48-9DE6-54D6BDC4195E}" type="datetimeFigureOut">
              <a:rPr lang="pt-PT" smtClean="0"/>
              <a:t>18/04/2023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329722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030412"/>
            <a:ext cx="6966409" cy="7106444"/>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385134"/>
            <a:ext cx="10934760" cy="21643634"/>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136856"/>
            <a:ext cx="6966409" cy="1692715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1A254F75-E725-4E48-9DE6-54D6BDC4195E}" type="datetimeFigureOut">
              <a:rPr lang="pt-PT" smtClean="0"/>
              <a:t>18/04/2023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D426893F-7929-4D6E-B5A6-504C2B5B3E72}" type="slidenum">
              <a:rPr lang="pt-PT" smtClean="0"/>
              <a:t>‹#›</a:t>
            </a:fld>
            <a:endParaRPr lang="pt-PT"/>
          </a:p>
        </p:txBody>
      </p:sp>
    </p:spTree>
    <p:extLst>
      <p:ext uri="{BB962C8B-B14F-4D97-AF65-F5344CB8AC3E}">
        <p14:creationId xmlns:p14="http://schemas.microsoft.com/office/powerpoint/2010/main" val="328115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621516"/>
            <a:ext cx="18629590" cy="58867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107550"/>
            <a:ext cx="18629590" cy="19324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28228381"/>
            <a:ext cx="4859893" cy="1621510"/>
          </a:xfrm>
          <a:prstGeom prst="rect">
            <a:avLst/>
          </a:prstGeom>
        </p:spPr>
        <p:txBody>
          <a:bodyPr vert="horz" lIns="91440" tIns="45720" rIns="91440" bIns="45720" rtlCol="0" anchor="ctr"/>
          <a:lstStyle>
            <a:lvl1pPr algn="l">
              <a:defRPr sz="2835">
                <a:solidFill>
                  <a:schemeClr val="tx1">
                    <a:tint val="75000"/>
                  </a:schemeClr>
                </a:solidFill>
              </a:defRPr>
            </a:lvl1pPr>
          </a:lstStyle>
          <a:p>
            <a:fld id="{1A254F75-E725-4E48-9DE6-54D6BDC4195E}" type="datetimeFigureOut">
              <a:rPr lang="pt-PT" smtClean="0"/>
              <a:t>18/04/2023</a:t>
            </a:fld>
            <a:endParaRPr lang="pt-PT"/>
          </a:p>
        </p:txBody>
      </p:sp>
      <p:sp>
        <p:nvSpPr>
          <p:cNvPr id="5" name="Footer Placeholder 4"/>
          <p:cNvSpPr>
            <a:spLocks noGrp="1"/>
          </p:cNvSpPr>
          <p:nvPr>
            <p:ph type="ftr" sz="quarter" idx="3"/>
          </p:nvPr>
        </p:nvSpPr>
        <p:spPr>
          <a:xfrm>
            <a:off x="7154843" y="28228381"/>
            <a:ext cx="7289840" cy="1621510"/>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5254665" y="28228381"/>
            <a:ext cx="4859893" cy="1621510"/>
          </a:xfrm>
          <a:prstGeom prst="rect">
            <a:avLst/>
          </a:prstGeom>
        </p:spPr>
        <p:txBody>
          <a:bodyPr vert="horz" lIns="91440" tIns="45720" rIns="91440" bIns="45720" rtlCol="0" anchor="ctr"/>
          <a:lstStyle>
            <a:lvl1pPr algn="r">
              <a:defRPr sz="2835">
                <a:solidFill>
                  <a:schemeClr val="tx1">
                    <a:tint val="75000"/>
                  </a:schemeClr>
                </a:solidFill>
              </a:defRPr>
            </a:lvl1pPr>
          </a:lstStyle>
          <a:p>
            <a:fld id="{D426893F-7929-4D6E-B5A6-504C2B5B3E72}" type="slidenum">
              <a:rPr lang="pt-PT" smtClean="0"/>
              <a:t>‹#›</a:t>
            </a:fld>
            <a:endParaRPr lang="pt-PT"/>
          </a:p>
        </p:txBody>
      </p:sp>
    </p:spTree>
    <p:extLst>
      <p:ext uri="{BB962C8B-B14F-4D97-AF65-F5344CB8AC3E}">
        <p14:creationId xmlns:p14="http://schemas.microsoft.com/office/powerpoint/2010/main" val="21938048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doi.org/10.1016/j.imu.2021.100750" TargetMode="External"/><Relationship Id="rId18" Type="http://schemas.openxmlformats.org/officeDocument/2006/relationships/image" Target="../media/image6.png"/><Relationship Id="rId3" Type="http://schemas.openxmlformats.org/officeDocument/2006/relationships/image" Target="../media/image2.png"/><Relationship Id="rId12" Type="http://schemas.openxmlformats.org/officeDocument/2006/relationships/image" Target="../media/image8.png"/><Relationship Id="rId17" Type="http://schemas.openxmlformats.org/officeDocument/2006/relationships/image" Target="../media/image5.png"/><Relationship Id="rId2" Type="http://schemas.openxmlformats.org/officeDocument/2006/relationships/image" Target="../media/image1.png"/><Relationship Id="rId16" Type="http://schemas.openxmlformats.org/officeDocument/2006/relationships/hyperlink" Target="https://doi.org/10.1371/journal.pone.0042852" TargetMode="External"/><Relationship Id="rId20"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customXml" Target="../ink/ink1.xml"/><Relationship Id="rId11" Type="http://schemas.openxmlformats.org/officeDocument/2006/relationships/customXml" Target="../ink/ink2.xml"/><Relationship Id="rId5" Type="http://schemas.openxmlformats.org/officeDocument/2006/relationships/image" Target="../media/image4.png"/><Relationship Id="rId15" Type="http://schemas.openxmlformats.org/officeDocument/2006/relationships/hyperlink" Target="https://www.kenhub.com/pt/study/prostata-pt" TargetMode="External"/><Relationship Id="rId10" Type="http://schemas.openxmlformats.org/officeDocument/2006/relationships/image" Target="../media/image7.png"/><Relationship Id="rId19" Type="http://schemas.openxmlformats.org/officeDocument/2006/relationships/image" Target="../media/image9.png"/><Relationship Id="rId4" Type="http://schemas.openxmlformats.org/officeDocument/2006/relationships/image" Target="../media/image3.png"/><Relationship Id="rId14" Type="http://schemas.openxmlformats.org/officeDocument/2006/relationships/hyperlink" Target="https://doi.org/10.3390/cells804037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9DF0-6BF5-DE16-FF46-3D5ECFA15CE4}"/>
              </a:ext>
            </a:extLst>
          </p:cNvPr>
          <p:cNvSpPr>
            <a:spLocks noGrp="1"/>
          </p:cNvSpPr>
          <p:nvPr>
            <p:ph type="title"/>
          </p:nvPr>
        </p:nvSpPr>
        <p:spPr>
          <a:xfrm>
            <a:off x="719762" y="615621"/>
            <a:ext cx="20160000" cy="2834642"/>
          </a:xfrm>
          <a:solidFill>
            <a:schemeClr val="accent2"/>
          </a:solidFill>
        </p:spPr>
        <p:txBody>
          <a:bodyPr>
            <a:normAutofit/>
          </a:bodyPr>
          <a:lstStyle/>
          <a:p>
            <a:pPr algn="ctr"/>
            <a:r>
              <a:rPr lang="en-US" sz="8500" dirty="0"/>
              <a:t>3D SIMULATON OF PROSTATE TISSUE AND CANCER DEVELOPMENT</a:t>
            </a:r>
            <a:endParaRPr lang="pt-PT" sz="8500" dirty="0"/>
          </a:p>
        </p:txBody>
      </p:sp>
      <p:sp>
        <p:nvSpPr>
          <p:cNvPr id="6" name="Text Placeholder 5">
            <a:extLst>
              <a:ext uri="{FF2B5EF4-FFF2-40B4-BE49-F238E27FC236}">
                <a16:creationId xmlns:a16="http://schemas.microsoft.com/office/drawing/2014/main" id="{1F032423-64EB-D514-3739-C7083862ECF8}"/>
              </a:ext>
            </a:extLst>
          </p:cNvPr>
          <p:cNvSpPr>
            <a:spLocks noGrp="1"/>
          </p:cNvSpPr>
          <p:nvPr>
            <p:ph type="body" idx="1"/>
          </p:nvPr>
        </p:nvSpPr>
        <p:spPr>
          <a:xfrm>
            <a:off x="719762" y="5615416"/>
            <a:ext cx="20160000" cy="720000"/>
          </a:xfrm>
          <a:solidFill>
            <a:schemeClr val="accent2"/>
          </a:solidFill>
        </p:spPr>
        <p:txBody>
          <a:bodyPr anchor="ctr">
            <a:normAutofit/>
          </a:bodyPr>
          <a:lstStyle/>
          <a:p>
            <a:pPr algn="ctr"/>
            <a:r>
              <a:rPr lang="en-US" sz="3600" dirty="0"/>
              <a:t>Introduction</a:t>
            </a:r>
          </a:p>
        </p:txBody>
      </p:sp>
      <p:sp>
        <p:nvSpPr>
          <p:cNvPr id="7" name="Content Placeholder 6">
            <a:extLst>
              <a:ext uri="{FF2B5EF4-FFF2-40B4-BE49-F238E27FC236}">
                <a16:creationId xmlns:a16="http://schemas.microsoft.com/office/drawing/2014/main" id="{724A41C0-7426-0818-7521-5DB5E8D1D95D}"/>
              </a:ext>
            </a:extLst>
          </p:cNvPr>
          <p:cNvSpPr>
            <a:spLocks noGrp="1"/>
          </p:cNvSpPr>
          <p:nvPr>
            <p:ph sz="half" idx="2"/>
          </p:nvPr>
        </p:nvSpPr>
        <p:spPr>
          <a:xfrm>
            <a:off x="719762" y="6508832"/>
            <a:ext cx="20160000" cy="1944000"/>
          </a:xfrm>
        </p:spPr>
        <p:txBody>
          <a:bodyPr anchor="t">
            <a:normAutofit/>
          </a:bodyPr>
          <a:lstStyle/>
          <a:p>
            <a:pPr marL="0" indent="324000" algn="just">
              <a:lnSpc>
                <a:spcPct val="100000"/>
              </a:lnSpc>
              <a:spcBef>
                <a:spcPts val="1000"/>
              </a:spcBef>
              <a:buNone/>
            </a:pPr>
            <a:r>
              <a:rPr lang="en-US" sz="2400" dirty="0"/>
              <a:t>The usage of computational power to model biological processes has been used not only to verify existing knowledge but also to gain new insights. This project focuses in applying these modelling methods to a tumor, allowing to predict different outcomes depending on several parameters and conditions that affect the development environment. From the results acquired it is possible to envision new therapies as well as new diagnose methods and the effect of medical procedures and drugs. The developed 3D model is based on the Cellular Pots Model (CPM) and describes in a realistic way the growth of a tumor in the prostatic glands. The model was based on a previous code written for the bladder cancer [1], developed in the programming language C/C++.</a:t>
            </a:r>
          </a:p>
        </p:txBody>
      </p:sp>
      <p:sp>
        <p:nvSpPr>
          <p:cNvPr id="11" name="TextBox 10">
            <a:extLst>
              <a:ext uri="{FF2B5EF4-FFF2-40B4-BE49-F238E27FC236}">
                <a16:creationId xmlns:a16="http://schemas.microsoft.com/office/drawing/2014/main" id="{E3150315-8D15-8DD0-C7A0-4510287A24DA}"/>
              </a:ext>
            </a:extLst>
          </p:cNvPr>
          <p:cNvSpPr txBox="1"/>
          <p:nvPr/>
        </p:nvSpPr>
        <p:spPr>
          <a:xfrm>
            <a:off x="719762" y="3439109"/>
            <a:ext cx="20160000" cy="2123658"/>
          </a:xfrm>
          <a:prstGeom prst="rect">
            <a:avLst/>
          </a:prstGeom>
          <a:noFill/>
        </p:spPr>
        <p:txBody>
          <a:bodyPr wrap="square" rtlCol="0" anchor="ctr">
            <a:spAutoFit/>
          </a:bodyPr>
          <a:lstStyle/>
          <a:p>
            <a:r>
              <a:rPr lang="pt-PT" sz="4400" dirty="0"/>
              <a:t>Licenciatura Engenharia Biomédica</a:t>
            </a:r>
          </a:p>
          <a:p>
            <a:r>
              <a:rPr lang="pt-PT" sz="4400" dirty="0"/>
              <a:t>Diogo Monteiro Martins							 				</a:t>
            </a:r>
          </a:p>
          <a:p>
            <a:r>
              <a:rPr lang="en-US" sz="4400" dirty="0"/>
              <a:t>Supervisors:</a:t>
            </a:r>
            <a:r>
              <a:rPr lang="pt-PT" sz="4400" dirty="0"/>
              <a:t> João Carvalho, Rui Travasso</a:t>
            </a:r>
          </a:p>
        </p:txBody>
      </p:sp>
      <p:sp>
        <p:nvSpPr>
          <p:cNvPr id="12" name="Text Placeholder 5">
            <a:extLst>
              <a:ext uri="{FF2B5EF4-FFF2-40B4-BE49-F238E27FC236}">
                <a16:creationId xmlns:a16="http://schemas.microsoft.com/office/drawing/2014/main" id="{6361628A-EAE4-D9BC-4456-86C6A9875C1E}"/>
              </a:ext>
            </a:extLst>
          </p:cNvPr>
          <p:cNvSpPr txBox="1">
            <a:spLocks/>
          </p:cNvSpPr>
          <p:nvPr/>
        </p:nvSpPr>
        <p:spPr>
          <a:xfrm>
            <a:off x="719760" y="8722095"/>
            <a:ext cx="9557299" cy="806157"/>
          </a:xfrm>
          <a:prstGeom prst="rect">
            <a:avLst/>
          </a:prstGeom>
          <a:solidFill>
            <a:schemeClr val="accent2"/>
          </a:solidFill>
        </p:spPr>
        <p:txBody>
          <a:bodyPr vert="horz" lIns="91440" tIns="45720" rIns="91440" bIns="45720" rtlCol="0" anchor="ctr">
            <a:normAutofit/>
          </a:bodyPr>
          <a:lstStyle>
            <a:lvl1pPr marL="0" indent="0" algn="l" defTabSz="2159996" rtl="0" eaLnBrk="1" latinLnBrk="0" hangingPunct="1">
              <a:lnSpc>
                <a:spcPct val="90000"/>
              </a:lnSpc>
              <a:spcBef>
                <a:spcPts val="2362"/>
              </a:spcBef>
              <a:buFont typeface="Arial" panose="020B0604020202020204" pitchFamily="34" charset="0"/>
              <a:buNone/>
              <a:defRPr sz="5669" b="1" kern="1200">
                <a:solidFill>
                  <a:schemeClr val="tx1"/>
                </a:solidFill>
                <a:latin typeface="+mn-lt"/>
                <a:ea typeface="+mn-ea"/>
                <a:cs typeface="+mn-cs"/>
              </a:defRPr>
            </a:lvl1pPr>
            <a:lvl2pPr marL="1079998" indent="0" algn="l" defTabSz="2159996" rtl="0" eaLnBrk="1" latinLnBrk="0" hangingPunct="1">
              <a:lnSpc>
                <a:spcPct val="90000"/>
              </a:lnSpc>
              <a:spcBef>
                <a:spcPts val="1181"/>
              </a:spcBef>
              <a:buFont typeface="Arial" panose="020B0604020202020204" pitchFamily="34" charset="0"/>
              <a:buNone/>
              <a:defRPr sz="4724" b="1" kern="1200">
                <a:solidFill>
                  <a:schemeClr val="tx1"/>
                </a:solidFill>
                <a:latin typeface="+mn-lt"/>
                <a:ea typeface="+mn-ea"/>
                <a:cs typeface="+mn-cs"/>
              </a:defRPr>
            </a:lvl2pPr>
            <a:lvl3pPr marL="2159996" indent="0" algn="l" defTabSz="2159996" rtl="0" eaLnBrk="1" latinLnBrk="0" hangingPunct="1">
              <a:lnSpc>
                <a:spcPct val="90000"/>
              </a:lnSpc>
              <a:spcBef>
                <a:spcPts val="1181"/>
              </a:spcBef>
              <a:buFont typeface="Arial" panose="020B0604020202020204" pitchFamily="34" charset="0"/>
              <a:buNone/>
              <a:defRPr sz="4252" b="1" kern="1200">
                <a:solidFill>
                  <a:schemeClr val="tx1"/>
                </a:solidFill>
                <a:latin typeface="+mn-lt"/>
                <a:ea typeface="+mn-ea"/>
                <a:cs typeface="+mn-cs"/>
              </a:defRPr>
            </a:lvl3pPr>
            <a:lvl4pPr marL="3239994"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4pPr>
            <a:lvl5pPr marL="4319991"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5pPr>
            <a:lvl6pPr marL="5399989"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6pPr>
            <a:lvl7pPr marL="6479987"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7pPr>
            <a:lvl8pPr marL="7559985"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8pPr>
            <a:lvl9pPr marL="8639983"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9pPr>
          </a:lstStyle>
          <a:p>
            <a:pPr algn="ctr"/>
            <a:r>
              <a:rPr lang="en-US" sz="3600" dirty="0"/>
              <a:t>Objectives</a:t>
            </a:r>
          </a:p>
        </p:txBody>
      </p:sp>
      <p:sp>
        <p:nvSpPr>
          <p:cNvPr id="13" name="Content Placeholder 6">
            <a:extLst>
              <a:ext uri="{FF2B5EF4-FFF2-40B4-BE49-F238E27FC236}">
                <a16:creationId xmlns:a16="http://schemas.microsoft.com/office/drawing/2014/main" id="{ED118563-D175-98CA-2E02-E9DB45A1E966}"/>
              </a:ext>
            </a:extLst>
          </p:cNvPr>
          <p:cNvSpPr txBox="1">
            <a:spLocks/>
          </p:cNvSpPr>
          <p:nvPr/>
        </p:nvSpPr>
        <p:spPr>
          <a:xfrm>
            <a:off x="711082" y="9709064"/>
            <a:ext cx="9557297" cy="2988000"/>
          </a:xfrm>
          <a:prstGeom prst="rect">
            <a:avLst/>
          </a:prstGeom>
        </p:spPr>
        <p:txBody>
          <a:bodyPr vert="horz" lIns="91440" tIns="45720" rIns="91440" bIns="45720" rtlCol="0">
            <a:normAutofit/>
          </a:bodyPr>
          <a:lst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a:lstStyle>
          <a:p>
            <a:pPr indent="-432000" algn="just">
              <a:lnSpc>
                <a:spcPts val="2400"/>
              </a:lnSpc>
              <a:spcBef>
                <a:spcPts val="800"/>
              </a:spcBef>
            </a:pPr>
            <a:r>
              <a:rPr lang="en-US" sz="2400" dirty="0"/>
              <a:t>Create 3D </a:t>
            </a:r>
            <a:r>
              <a:rPr lang="en-US" sz="2400" b="1" dirty="0"/>
              <a:t>computational model </a:t>
            </a:r>
            <a:r>
              <a:rPr lang="en-US" sz="2400" dirty="0"/>
              <a:t>to simulate </a:t>
            </a:r>
            <a:r>
              <a:rPr lang="en-US" sz="2400" b="1" dirty="0"/>
              <a:t>prostate tumor </a:t>
            </a:r>
            <a:r>
              <a:rPr lang="en-US" sz="2400" dirty="0"/>
              <a:t>growth</a:t>
            </a:r>
          </a:p>
          <a:p>
            <a:pPr indent="-432000" algn="just">
              <a:lnSpc>
                <a:spcPts val="2400"/>
              </a:lnSpc>
              <a:spcBef>
                <a:spcPts val="800"/>
              </a:spcBef>
            </a:pPr>
            <a:r>
              <a:rPr lang="en-US" sz="2400" dirty="0"/>
              <a:t>Test if the </a:t>
            </a:r>
            <a:r>
              <a:rPr lang="en-US" sz="2400" b="1" dirty="0"/>
              <a:t>tumor starting layer </a:t>
            </a:r>
            <a:r>
              <a:rPr lang="en-US" sz="2400" dirty="0"/>
              <a:t>has a significant impact in the tumor progress</a:t>
            </a:r>
          </a:p>
          <a:p>
            <a:pPr indent="-432000" algn="just">
              <a:lnSpc>
                <a:spcPts val="2400"/>
              </a:lnSpc>
              <a:spcBef>
                <a:spcPts val="1000"/>
              </a:spcBef>
            </a:pPr>
            <a:r>
              <a:rPr lang="en-US" sz="2400" dirty="0"/>
              <a:t>Test how changes in parameters like the </a:t>
            </a:r>
            <a:r>
              <a:rPr lang="en-US" sz="2400" b="1" dirty="0"/>
              <a:t>cellular adhesion </a:t>
            </a:r>
            <a:r>
              <a:rPr lang="en-US" sz="2400" dirty="0"/>
              <a:t>and </a:t>
            </a:r>
            <a:r>
              <a:rPr lang="en-US" sz="2400" b="1" dirty="0"/>
              <a:t>inelasticity constant </a:t>
            </a:r>
            <a:r>
              <a:rPr lang="en-US" sz="2400" dirty="0"/>
              <a:t>affects the tumor growth</a:t>
            </a:r>
          </a:p>
          <a:p>
            <a:pPr indent="-432000" algn="just">
              <a:lnSpc>
                <a:spcPts val="2400"/>
              </a:lnSpc>
              <a:spcBef>
                <a:spcPts val="800"/>
              </a:spcBef>
            </a:pPr>
            <a:r>
              <a:rPr lang="en-US" sz="2400" dirty="0"/>
              <a:t>Compare with experimental results (Gleason criteria)</a:t>
            </a:r>
          </a:p>
          <a:p>
            <a:pPr indent="-432000" algn="just">
              <a:lnSpc>
                <a:spcPts val="2400"/>
              </a:lnSpc>
              <a:spcBef>
                <a:spcPts val="800"/>
              </a:spcBef>
            </a:pPr>
            <a:r>
              <a:rPr lang="en-US" sz="2400" dirty="0"/>
              <a:t>Code implementation and test the results of different therapeutic approaches </a:t>
            </a:r>
          </a:p>
        </p:txBody>
      </p:sp>
      <p:sp>
        <p:nvSpPr>
          <p:cNvPr id="15" name="Text Placeholder 5">
            <a:extLst>
              <a:ext uri="{FF2B5EF4-FFF2-40B4-BE49-F238E27FC236}">
                <a16:creationId xmlns:a16="http://schemas.microsoft.com/office/drawing/2014/main" id="{0865F40D-AD2A-1BF7-20C1-83C71926CF67}"/>
              </a:ext>
            </a:extLst>
          </p:cNvPr>
          <p:cNvSpPr txBox="1">
            <a:spLocks/>
          </p:cNvSpPr>
          <p:nvPr/>
        </p:nvSpPr>
        <p:spPr>
          <a:xfrm>
            <a:off x="732734" y="12966183"/>
            <a:ext cx="9557297" cy="806400"/>
          </a:xfrm>
          <a:prstGeom prst="rect">
            <a:avLst/>
          </a:prstGeom>
          <a:solidFill>
            <a:schemeClr val="accent2"/>
          </a:solidFill>
        </p:spPr>
        <p:txBody>
          <a:bodyPr vert="horz" lIns="91440" tIns="45720" rIns="91440" bIns="45720" rtlCol="0" anchor="ctr">
            <a:normAutofit/>
          </a:bodyPr>
          <a:lstStyle>
            <a:lvl1pPr marL="0" indent="0" algn="l" defTabSz="2159996" rtl="0" eaLnBrk="1" latinLnBrk="0" hangingPunct="1">
              <a:lnSpc>
                <a:spcPct val="90000"/>
              </a:lnSpc>
              <a:spcBef>
                <a:spcPts val="2362"/>
              </a:spcBef>
              <a:buFont typeface="Arial" panose="020B0604020202020204" pitchFamily="34" charset="0"/>
              <a:buNone/>
              <a:defRPr sz="5669" b="1" kern="1200">
                <a:solidFill>
                  <a:schemeClr val="tx1"/>
                </a:solidFill>
                <a:latin typeface="+mn-lt"/>
                <a:ea typeface="+mn-ea"/>
                <a:cs typeface="+mn-cs"/>
              </a:defRPr>
            </a:lvl1pPr>
            <a:lvl2pPr marL="1079998" indent="0" algn="l" defTabSz="2159996" rtl="0" eaLnBrk="1" latinLnBrk="0" hangingPunct="1">
              <a:lnSpc>
                <a:spcPct val="90000"/>
              </a:lnSpc>
              <a:spcBef>
                <a:spcPts val="1181"/>
              </a:spcBef>
              <a:buFont typeface="Arial" panose="020B0604020202020204" pitchFamily="34" charset="0"/>
              <a:buNone/>
              <a:defRPr sz="4724" b="1" kern="1200">
                <a:solidFill>
                  <a:schemeClr val="tx1"/>
                </a:solidFill>
                <a:latin typeface="+mn-lt"/>
                <a:ea typeface="+mn-ea"/>
                <a:cs typeface="+mn-cs"/>
              </a:defRPr>
            </a:lvl2pPr>
            <a:lvl3pPr marL="2159996" indent="0" algn="l" defTabSz="2159996" rtl="0" eaLnBrk="1" latinLnBrk="0" hangingPunct="1">
              <a:lnSpc>
                <a:spcPct val="90000"/>
              </a:lnSpc>
              <a:spcBef>
                <a:spcPts val="1181"/>
              </a:spcBef>
              <a:buFont typeface="Arial" panose="020B0604020202020204" pitchFamily="34" charset="0"/>
              <a:buNone/>
              <a:defRPr sz="4252" b="1" kern="1200">
                <a:solidFill>
                  <a:schemeClr val="tx1"/>
                </a:solidFill>
                <a:latin typeface="+mn-lt"/>
                <a:ea typeface="+mn-ea"/>
                <a:cs typeface="+mn-cs"/>
              </a:defRPr>
            </a:lvl3pPr>
            <a:lvl4pPr marL="3239994"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4pPr>
            <a:lvl5pPr marL="4319991"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5pPr>
            <a:lvl6pPr marL="5399989"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6pPr>
            <a:lvl7pPr marL="6479987"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7pPr>
            <a:lvl8pPr marL="7559985"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8pPr>
            <a:lvl9pPr marL="8639983"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9pPr>
          </a:lstStyle>
          <a:p>
            <a:pPr algn="ctr"/>
            <a:r>
              <a:rPr lang="en-US" sz="3600" dirty="0"/>
              <a:t>Prostate Anatomy and Histology</a:t>
            </a:r>
          </a:p>
        </p:txBody>
      </p:sp>
      <p:sp>
        <p:nvSpPr>
          <p:cNvPr id="8" name="Content Placeholder 6">
            <a:extLst>
              <a:ext uri="{FF2B5EF4-FFF2-40B4-BE49-F238E27FC236}">
                <a16:creationId xmlns:a16="http://schemas.microsoft.com/office/drawing/2014/main" id="{245092E9-7BBD-47CB-3B34-2A25C8084137}"/>
              </a:ext>
            </a:extLst>
          </p:cNvPr>
          <p:cNvSpPr txBox="1">
            <a:spLocks/>
          </p:cNvSpPr>
          <p:nvPr/>
        </p:nvSpPr>
        <p:spPr>
          <a:xfrm>
            <a:off x="719760" y="13953296"/>
            <a:ext cx="9565779" cy="2916000"/>
          </a:xfrm>
          <a:prstGeom prst="rect">
            <a:avLst/>
          </a:prstGeom>
        </p:spPr>
        <p:txBody>
          <a:bodyPr vert="horz" lIns="91440" tIns="45720" rIns="91440" bIns="45720" rtlCol="0">
            <a:normAutofit/>
          </a:bodyPr>
          <a:lst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a:lstStyle>
          <a:p>
            <a:pPr indent="-432000" algn="just">
              <a:lnSpc>
                <a:spcPts val="2400"/>
              </a:lnSpc>
              <a:spcBef>
                <a:spcPts val="1000"/>
              </a:spcBef>
            </a:pPr>
            <a:r>
              <a:rPr lang="en-US" sz="2400" dirty="0"/>
              <a:t>The prostate gland [2] is an organ located below the bladder posterior to the rectum and surrounds the prostatic portion of the urethra</a:t>
            </a:r>
          </a:p>
          <a:p>
            <a:pPr indent="-432000" algn="just">
              <a:lnSpc>
                <a:spcPts val="2400"/>
              </a:lnSpc>
              <a:spcBef>
                <a:spcPts val="1000"/>
              </a:spcBef>
            </a:pPr>
            <a:r>
              <a:rPr lang="en-US" sz="2400" dirty="0"/>
              <a:t>The prostate [3] is composed by 30 to 50 tubuloalveolar glands surrounded by the fibromuscular stroma</a:t>
            </a:r>
          </a:p>
          <a:p>
            <a:pPr indent="-432000" algn="just">
              <a:lnSpc>
                <a:spcPts val="2400"/>
              </a:lnSpc>
              <a:spcBef>
                <a:spcPts val="1000"/>
              </a:spcBef>
            </a:pPr>
            <a:r>
              <a:rPr lang="en-US" sz="2400" dirty="0"/>
              <a:t>Each gland contains several prostatic acini that surround the ducts </a:t>
            </a:r>
          </a:p>
          <a:p>
            <a:pPr indent="-432000" algn="just">
              <a:lnSpc>
                <a:spcPts val="2400"/>
              </a:lnSpc>
              <a:spcBef>
                <a:spcPts val="1000"/>
              </a:spcBef>
            </a:pPr>
            <a:r>
              <a:rPr lang="en-US" sz="2400" dirty="0"/>
              <a:t>The acini [4] have an epithelium with </a:t>
            </a:r>
            <a:r>
              <a:rPr lang="en-US" sz="2400" b="1" dirty="0"/>
              <a:t>two layers </a:t>
            </a:r>
            <a:r>
              <a:rPr lang="en-US" sz="2400" dirty="0"/>
              <a:t>and three cell types: </a:t>
            </a:r>
            <a:r>
              <a:rPr lang="en-US" sz="2400" b="1" dirty="0"/>
              <a:t>luminal</a:t>
            </a:r>
            <a:r>
              <a:rPr lang="en-US" sz="2400" dirty="0"/>
              <a:t>, </a:t>
            </a:r>
            <a:r>
              <a:rPr lang="en-US" sz="2400" b="1" dirty="0"/>
              <a:t>basal </a:t>
            </a:r>
            <a:r>
              <a:rPr lang="en-US" sz="2400" dirty="0"/>
              <a:t>and neuroendocrine cells (the last are not included in the current model due to simplification reasons)</a:t>
            </a:r>
          </a:p>
        </p:txBody>
      </p:sp>
      <p:grpSp>
        <p:nvGrpSpPr>
          <p:cNvPr id="37" name="Group 36">
            <a:extLst>
              <a:ext uri="{FF2B5EF4-FFF2-40B4-BE49-F238E27FC236}">
                <a16:creationId xmlns:a16="http://schemas.microsoft.com/office/drawing/2014/main" id="{61BE19F5-2B32-D51A-561D-79B18CBF47A6}"/>
              </a:ext>
            </a:extLst>
          </p:cNvPr>
          <p:cNvGrpSpPr/>
          <p:nvPr/>
        </p:nvGrpSpPr>
        <p:grpSpPr>
          <a:xfrm>
            <a:off x="1089141" y="17045448"/>
            <a:ext cx="8801178" cy="3065437"/>
            <a:chOff x="1467402" y="25962375"/>
            <a:chExt cx="8792696" cy="3065437"/>
          </a:xfrm>
        </p:grpSpPr>
        <p:pic>
          <p:nvPicPr>
            <p:cNvPr id="10" name="Picture 9">
              <a:extLst>
                <a:ext uri="{FF2B5EF4-FFF2-40B4-BE49-F238E27FC236}">
                  <a16:creationId xmlns:a16="http://schemas.microsoft.com/office/drawing/2014/main" id="{358FF7D1-7A9B-7914-9836-9606FE21E3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830" t="17391" r="-1" b="13854"/>
            <a:stretch/>
          </p:blipFill>
          <p:spPr bwMode="auto">
            <a:xfrm>
              <a:off x="4385772" y="25962375"/>
              <a:ext cx="2938622" cy="3065437"/>
            </a:xfrm>
            <a:prstGeom prst="rect">
              <a:avLst/>
            </a:prstGeom>
            <a:ln>
              <a:noFill/>
            </a:ln>
            <a:extLst>
              <a:ext uri="{53640926-AAD7-44D8-BBD7-CCE9431645EC}">
                <a14:shadowObscured xmlns:a14="http://schemas.microsoft.com/office/drawing/2010/main"/>
              </a:ext>
            </a:extLst>
          </p:spPr>
        </p:pic>
        <p:pic>
          <p:nvPicPr>
            <p:cNvPr id="14" name="Picture 13" descr="A picture containing pink&#10;&#10;Description automatically generated">
              <a:extLst>
                <a:ext uri="{FF2B5EF4-FFF2-40B4-BE49-F238E27FC236}">
                  <a16:creationId xmlns:a16="http://schemas.microsoft.com/office/drawing/2014/main" id="{3689E0F4-0F06-0F96-7E7C-0DC0C4F28F3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757" r="5637"/>
            <a:stretch/>
          </p:blipFill>
          <p:spPr bwMode="auto">
            <a:xfrm>
              <a:off x="1467402" y="25962375"/>
              <a:ext cx="2728786" cy="3063612"/>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1906598E-0EA6-4B74-5979-23B169EC2A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857" r="3780"/>
            <a:stretch/>
          </p:blipFill>
          <p:spPr bwMode="auto">
            <a:xfrm>
              <a:off x="7513978" y="25967849"/>
              <a:ext cx="2746120" cy="3059963"/>
            </a:xfrm>
            <a:prstGeom prst="rect">
              <a:avLst/>
            </a:prstGeom>
            <a:ln>
              <a:noFill/>
            </a:ln>
            <a:extLst>
              <a:ext uri="{53640926-AAD7-44D8-BBD7-CCE9431645EC}">
                <a14:shadowObscured xmlns:a14="http://schemas.microsoft.com/office/drawing/2010/main"/>
              </a:ext>
            </a:extLst>
          </p:spPr>
        </p:pic>
      </p:grpSp>
      <p:sp>
        <p:nvSpPr>
          <p:cNvPr id="34" name="Text Box 12">
            <a:extLst>
              <a:ext uri="{FF2B5EF4-FFF2-40B4-BE49-F238E27FC236}">
                <a16:creationId xmlns:a16="http://schemas.microsoft.com/office/drawing/2014/main" id="{262204DF-2637-DBFA-B190-DEB548497A80}"/>
              </a:ext>
            </a:extLst>
          </p:cNvPr>
          <p:cNvSpPr txBox="1"/>
          <p:nvPr/>
        </p:nvSpPr>
        <p:spPr>
          <a:xfrm>
            <a:off x="1110792" y="20285212"/>
            <a:ext cx="8801179"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US"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 Luminal Cells</a:t>
            </a:r>
            <a:r>
              <a:rPr lang="en-US" i="1" kern="100" dirty="0">
                <a:solidFill>
                  <a:srgbClr val="44546A"/>
                </a:solidFill>
                <a:latin typeface="Calibri" panose="020F0502020204030204" pitchFamily="34" charset="0"/>
                <a:ea typeface="Calibri" panose="020F0502020204030204" pitchFamily="34" charset="0"/>
                <a:cs typeface="Times New Roman" panose="02020603050405020304" pitchFamily="18" charset="0"/>
              </a:rPr>
              <a:t> / </a:t>
            </a:r>
            <a:r>
              <a:rPr lang="en-US"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Basal Cells /  Neuroendocrine Cells [5]</a:t>
            </a:r>
          </a:p>
        </p:txBody>
      </p:sp>
      <p:sp>
        <p:nvSpPr>
          <p:cNvPr id="39" name="Text Placeholder 5">
            <a:extLst>
              <a:ext uri="{FF2B5EF4-FFF2-40B4-BE49-F238E27FC236}">
                <a16:creationId xmlns:a16="http://schemas.microsoft.com/office/drawing/2014/main" id="{62B492AD-0736-D64C-82FA-F4BBC954A6D6}"/>
              </a:ext>
            </a:extLst>
          </p:cNvPr>
          <p:cNvSpPr txBox="1">
            <a:spLocks/>
          </p:cNvSpPr>
          <p:nvPr/>
        </p:nvSpPr>
        <p:spPr>
          <a:xfrm>
            <a:off x="11314439" y="26481252"/>
            <a:ext cx="9565774" cy="806157"/>
          </a:xfrm>
          <a:prstGeom prst="rect">
            <a:avLst/>
          </a:prstGeom>
          <a:solidFill>
            <a:schemeClr val="accent2"/>
          </a:solidFill>
        </p:spPr>
        <p:txBody>
          <a:bodyPr vert="horz" lIns="91440" tIns="45720" rIns="91440" bIns="45720" rtlCol="0" anchor="ctr">
            <a:normAutofit/>
          </a:bodyPr>
          <a:lstStyle>
            <a:lvl1pPr marL="0" indent="0" algn="l" defTabSz="2159996" rtl="0" eaLnBrk="1" latinLnBrk="0" hangingPunct="1">
              <a:lnSpc>
                <a:spcPct val="90000"/>
              </a:lnSpc>
              <a:spcBef>
                <a:spcPts val="2362"/>
              </a:spcBef>
              <a:buFont typeface="Arial" panose="020B0604020202020204" pitchFamily="34" charset="0"/>
              <a:buNone/>
              <a:defRPr sz="5669" b="1" kern="1200">
                <a:solidFill>
                  <a:schemeClr val="tx1"/>
                </a:solidFill>
                <a:latin typeface="+mn-lt"/>
                <a:ea typeface="+mn-ea"/>
                <a:cs typeface="+mn-cs"/>
              </a:defRPr>
            </a:lvl1pPr>
            <a:lvl2pPr marL="1079998" indent="0" algn="l" defTabSz="2159996" rtl="0" eaLnBrk="1" latinLnBrk="0" hangingPunct="1">
              <a:lnSpc>
                <a:spcPct val="90000"/>
              </a:lnSpc>
              <a:spcBef>
                <a:spcPts val="1181"/>
              </a:spcBef>
              <a:buFont typeface="Arial" panose="020B0604020202020204" pitchFamily="34" charset="0"/>
              <a:buNone/>
              <a:defRPr sz="4724" b="1" kern="1200">
                <a:solidFill>
                  <a:schemeClr val="tx1"/>
                </a:solidFill>
                <a:latin typeface="+mn-lt"/>
                <a:ea typeface="+mn-ea"/>
                <a:cs typeface="+mn-cs"/>
              </a:defRPr>
            </a:lvl2pPr>
            <a:lvl3pPr marL="2159996" indent="0" algn="l" defTabSz="2159996" rtl="0" eaLnBrk="1" latinLnBrk="0" hangingPunct="1">
              <a:lnSpc>
                <a:spcPct val="90000"/>
              </a:lnSpc>
              <a:spcBef>
                <a:spcPts val="1181"/>
              </a:spcBef>
              <a:buFont typeface="Arial" panose="020B0604020202020204" pitchFamily="34" charset="0"/>
              <a:buNone/>
              <a:defRPr sz="4252" b="1" kern="1200">
                <a:solidFill>
                  <a:schemeClr val="tx1"/>
                </a:solidFill>
                <a:latin typeface="+mn-lt"/>
                <a:ea typeface="+mn-ea"/>
                <a:cs typeface="+mn-cs"/>
              </a:defRPr>
            </a:lvl3pPr>
            <a:lvl4pPr marL="3239994"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4pPr>
            <a:lvl5pPr marL="4319991"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5pPr>
            <a:lvl6pPr marL="5399989"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6pPr>
            <a:lvl7pPr marL="6479987"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7pPr>
            <a:lvl8pPr marL="7559985"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8pPr>
            <a:lvl9pPr marL="8639983"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9pPr>
          </a:lstStyle>
          <a:p>
            <a:pPr algn="ctr"/>
            <a:r>
              <a:rPr lang="en-US" sz="3600" dirty="0"/>
              <a:t>References</a:t>
            </a:r>
          </a:p>
        </p:txBody>
      </p:sp>
      <p:sp>
        <p:nvSpPr>
          <p:cNvPr id="40" name="Text Placeholder 5">
            <a:extLst>
              <a:ext uri="{FF2B5EF4-FFF2-40B4-BE49-F238E27FC236}">
                <a16:creationId xmlns:a16="http://schemas.microsoft.com/office/drawing/2014/main" id="{53F80211-A62A-6D14-9882-68E74110AE6E}"/>
              </a:ext>
            </a:extLst>
          </p:cNvPr>
          <p:cNvSpPr txBox="1">
            <a:spLocks/>
          </p:cNvSpPr>
          <p:nvPr/>
        </p:nvSpPr>
        <p:spPr>
          <a:xfrm>
            <a:off x="11347849" y="8722095"/>
            <a:ext cx="9557299" cy="806157"/>
          </a:xfrm>
          <a:prstGeom prst="rect">
            <a:avLst/>
          </a:prstGeom>
          <a:solidFill>
            <a:schemeClr val="accent2"/>
          </a:solidFill>
        </p:spPr>
        <p:txBody>
          <a:bodyPr vert="horz" lIns="91440" tIns="45720" rIns="91440" bIns="45720" rtlCol="0" anchor="ctr">
            <a:normAutofit/>
          </a:bodyPr>
          <a:lstStyle>
            <a:lvl1pPr marL="0" indent="0" algn="l" defTabSz="2159996" rtl="0" eaLnBrk="1" latinLnBrk="0" hangingPunct="1">
              <a:lnSpc>
                <a:spcPct val="90000"/>
              </a:lnSpc>
              <a:spcBef>
                <a:spcPts val="2362"/>
              </a:spcBef>
              <a:buFont typeface="Arial" panose="020B0604020202020204" pitchFamily="34" charset="0"/>
              <a:buNone/>
              <a:defRPr sz="5669" b="1" kern="1200">
                <a:solidFill>
                  <a:schemeClr val="tx1"/>
                </a:solidFill>
                <a:latin typeface="+mn-lt"/>
                <a:ea typeface="+mn-ea"/>
                <a:cs typeface="+mn-cs"/>
              </a:defRPr>
            </a:lvl1pPr>
            <a:lvl2pPr marL="1079998" indent="0" algn="l" defTabSz="2159996" rtl="0" eaLnBrk="1" latinLnBrk="0" hangingPunct="1">
              <a:lnSpc>
                <a:spcPct val="90000"/>
              </a:lnSpc>
              <a:spcBef>
                <a:spcPts val="1181"/>
              </a:spcBef>
              <a:buFont typeface="Arial" panose="020B0604020202020204" pitchFamily="34" charset="0"/>
              <a:buNone/>
              <a:defRPr sz="4724" b="1" kern="1200">
                <a:solidFill>
                  <a:schemeClr val="tx1"/>
                </a:solidFill>
                <a:latin typeface="+mn-lt"/>
                <a:ea typeface="+mn-ea"/>
                <a:cs typeface="+mn-cs"/>
              </a:defRPr>
            </a:lvl2pPr>
            <a:lvl3pPr marL="2159996" indent="0" algn="l" defTabSz="2159996" rtl="0" eaLnBrk="1" latinLnBrk="0" hangingPunct="1">
              <a:lnSpc>
                <a:spcPct val="90000"/>
              </a:lnSpc>
              <a:spcBef>
                <a:spcPts val="1181"/>
              </a:spcBef>
              <a:buFont typeface="Arial" panose="020B0604020202020204" pitchFamily="34" charset="0"/>
              <a:buNone/>
              <a:defRPr sz="4252" b="1" kern="1200">
                <a:solidFill>
                  <a:schemeClr val="tx1"/>
                </a:solidFill>
                <a:latin typeface="+mn-lt"/>
                <a:ea typeface="+mn-ea"/>
                <a:cs typeface="+mn-cs"/>
              </a:defRPr>
            </a:lvl3pPr>
            <a:lvl4pPr marL="3239994"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4pPr>
            <a:lvl5pPr marL="4319991"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5pPr>
            <a:lvl6pPr marL="5399989"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6pPr>
            <a:lvl7pPr marL="6479987"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7pPr>
            <a:lvl8pPr marL="7559985"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8pPr>
            <a:lvl9pPr marL="8639983"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9pPr>
          </a:lstStyle>
          <a:p>
            <a:pPr algn="ctr"/>
            <a:r>
              <a:rPr lang="en-US" sz="3600" dirty="0"/>
              <a:t>Simulation Results</a:t>
            </a:r>
          </a:p>
        </p:txBody>
      </p:sp>
      <p:sp>
        <p:nvSpPr>
          <p:cNvPr id="41" name="Content Placeholder 6">
            <a:extLst>
              <a:ext uri="{FF2B5EF4-FFF2-40B4-BE49-F238E27FC236}">
                <a16:creationId xmlns:a16="http://schemas.microsoft.com/office/drawing/2014/main" id="{48B29AEE-C3EE-C813-47E9-13F929BA2808}"/>
              </a:ext>
            </a:extLst>
          </p:cNvPr>
          <p:cNvSpPr txBox="1">
            <a:spLocks/>
          </p:cNvSpPr>
          <p:nvPr/>
        </p:nvSpPr>
        <p:spPr>
          <a:xfrm>
            <a:off x="11331143" y="9719916"/>
            <a:ext cx="9557300" cy="2340000"/>
          </a:xfrm>
          <a:prstGeom prst="rect">
            <a:avLst/>
          </a:prstGeom>
        </p:spPr>
        <p:txBody>
          <a:bodyPr vert="horz" lIns="91440" tIns="45720" rIns="91440" bIns="45720" rtlCol="0">
            <a:normAutofit/>
          </a:bodyPr>
          <a:lst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a:lstStyle>
          <a:p>
            <a:pPr indent="-432000" algn="just">
              <a:lnSpc>
                <a:spcPts val="2400"/>
              </a:lnSpc>
              <a:spcBef>
                <a:spcPts val="1000"/>
              </a:spcBef>
            </a:pPr>
            <a:r>
              <a:rPr lang="en-US" sz="2400" dirty="0"/>
              <a:t>The simulation was run for 1000 </a:t>
            </a:r>
            <a:r>
              <a:rPr lang="en-US" sz="2400" b="1" dirty="0"/>
              <a:t>Monte Carlo Steps (MCS)</a:t>
            </a:r>
          </a:p>
          <a:p>
            <a:pPr indent="-432000" algn="just">
              <a:lnSpc>
                <a:spcPts val="2400"/>
              </a:lnSpc>
              <a:spcBef>
                <a:spcPts val="1000"/>
              </a:spcBef>
            </a:pPr>
            <a:r>
              <a:rPr lang="en-US" sz="2400" dirty="0"/>
              <a:t>Each MCS consists in trying to copy a voxel as many times as there are voxels in the grid</a:t>
            </a:r>
          </a:p>
          <a:p>
            <a:pPr indent="-432000" algn="just">
              <a:lnSpc>
                <a:spcPts val="2400"/>
              </a:lnSpc>
              <a:spcBef>
                <a:spcPts val="1000"/>
              </a:spcBef>
            </a:pPr>
            <a:r>
              <a:rPr lang="en-US" sz="2400" dirty="0"/>
              <a:t>The cells geometry was designed according to the histological images</a:t>
            </a:r>
          </a:p>
          <a:p>
            <a:pPr indent="-432000" algn="just">
              <a:lnSpc>
                <a:spcPts val="2400"/>
              </a:lnSpc>
              <a:spcBef>
                <a:spcPts val="1000"/>
              </a:spcBef>
            </a:pPr>
            <a:r>
              <a:rPr lang="en-US" sz="2400" dirty="0"/>
              <a:t>The values of the parameters were adapted to a normal tumoral growth</a:t>
            </a:r>
          </a:p>
        </p:txBody>
      </p:sp>
      <p:pic>
        <p:nvPicPr>
          <p:cNvPr id="43" name="Picture 42">
            <a:extLst>
              <a:ext uri="{FF2B5EF4-FFF2-40B4-BE49-F238E27FC236}">
                <a16:creationId xmlns:a16="http://schemas.microsoft.com/office/drawing/2014/main" id="{A0C85F21-E37D-5BD3-0C22-B3EFA747BA36}"/>
              </a:ext>
            </a:extLst>
          </p:cNvPr>
          <p:cNvPicPr>
            <a:picLocks noChangeAspect="1"/>
          </p:cNvPicPr>
          <p:nvPr/>
        </p:nvPicPr>
        <p:blipFill rotWithShape="1">
          <a:blip r:embed="rId5">
            <a:extLst>
              <a:ext uri="{28A0092B-C50C-407E-A947-70E740481C1C}">
                <a14:useLocalDpi xmlns:a14="http://schemas.microsoft.com/office/drawing/2010/main" val="0"/>
              </a:ext>
            </a:extLst>
          </a:blip>
          <a:srcRect l="-1811" t="-2484" r="-11074" b="-1794"/>
          <a:stretch/>
        </p:blipFill>
        <p:spPr>
          <a:xfrm>
            <a:off x="12266411" y="17120376"/>
            <a:ext cx="7605467" cy="5508386"/>
          </a:xfrm>
          <a:prstGeom prst="rect">
            <a:avLst/>
          </a:prstGeom>
          <a:ln>
            <a:noFill/>
          </a:ln>
        </p:spPr>
      </p:pic>
      <mc:AlternateContent xmlns:mc="http://schemas.openxmlformats.org/markup-compatibility/2006" xmlns:p14="http://schemas.microsoft.com/office/powerpoint/2010/main">
        <mc:Choice Requires="p14">
          <p:contentPart p14:bwMode="auto" r:id="rId6">
            <p14:nvContentPartPr>
              <p14:cNvPr id="52" name="Ink 51">
                <a:extLst>
                  <a:ext uri="{FF2B5EF4-FFF2-40B4-BE49-F238E27FC236}">
                    <a16:creationId xmlns:a16="http://schemas.microsoft.com/office/drawing/2014/main" id="{9945A2CB-34DD-F14D-42BA-5E03DFC8297B}"/>
                  </a:ext>
                </a:extLst>
              </p14:cNvPr>
              <p14:cNvContentPartPr/>
              <p14:nvPr/>
            </p14:nvContentPartPr>
            <p14:xfrm>
              <a:off x="9241766" y="24994485"/>
              <a:ext cx="77400" cy="20880"/>
            </p14:xfrm>
          </p:contentPart>
        </mc:Choice>
        <mc:Fallback xmlns="">
          <p:pic>
            <p:nvPicPr>
              <p:cNvPr id="52" name="Ink 51">
                <a:extLst>
                  <a:ext uri="{FF2B5EF4-FFF2-40B4-BE49-F238E27FC236}">
                    <a16:creationId xmlns:a16="http://schemas.microsoft.com/office/drawing/2014/main" id="{9945A2CB-34DD-F14D-42BA-5E03DFC8297B}"/>
                  </a:ext>
                </a:extLst>
              </p:cNvPr>
              <p:cNvPicPr/>
              <p:nvPr/>
            </p:nvPicPr>
            <p:blipFill>
              <a:blip r:embed="rId10"/>
              <a:stretch>
                <a:fillRect/>
              </a:stretch>
            </p:blipFill>
            <p:spPr>
              <a:xfrm>
                <a:off x="9232766" y="24985845"/>
                <a:ext cx="95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3" name="Ink 52">
                <a:extLst>
                  <a:ext uri="{FF2B5EF4-FFF2-40B4-BE49-F238E27FC236}">
                    <a16:creationId xmlns:a16="http://schemas.microsoft.com/office/drawing/2014/main" id="{89347006-381D-9FAA-3CBE-72FFCB976863}"/>
                  </a:ext>
                </a:extLst>
              </p14:cNvPr>
              <p14:cNvContentPartPr/>
              <p14:nvPr/>
            </p14:nvContentPartPr>
            <p14:xfrm>
              <a:off x="9497726" y="24996645"/>
              <a:ext cx="34200" cy="16200"/>
            </p14:xfrm>
          </p:contentPart>
        </mc:Choice>
        <mc:Fallback xmlns="">
          <p:pic>
            <p:nvPicPr>
              <p:cNvPr id="53" name="Ink 52">
                <a:extLst>
                  <a:ext uri="{FF2B5EF4-FFF2-40B4-BE49-F238E27FC236}">
                    <a16:creationId xmlns:a16="http://schemas.microsoft.com/office/drawing/2014/main" id="{89347006-381D-9FAA-3CBE-72FFCB976863}"/>
                  </a:ext>
                </a:extLst>
              </p:cNvPr>
              <p:cNvPicPr/>
              <p:nvPr/>
            </p:nvPicPr>
            <p:blipFill>
              <a:blip r:embed="rId12"/>
              <a:stretch>
                <a:fillRect/>
              </a:stretch>
            </p:blipFill>
            <p:spPr>
              <a:xfrm>
                <a:off x="9488726" y="24988005"/>
                <a:ext cx="51840" cy="33840"/>
              </a:xfrm>
              <a:prstGeom prst="rect">
                <a:avLst/>
              </a:prstGeom>
            </p:spPr>
          </p:pic>
        </mc:Fallback>
      </mc:AlternateContent>
      <p:sp>
        <p:nvSpPr>
          <p:cNvPr id="58" name="Rectangle 1">
            <a:extLst>
              <a:ext uri="{FF2B5EF4-FFF2-40B4-BE49-F238E27FC236}">
                <a16:creationId xmlns:a16="http://schemas.microsoft.com/office/drawing/2014/main" id="{0BD22203-1FE3-543C-A0A7-540949306E14}"/>
              </a:ext>
            </a:extLst>
          </p:cNvPr>
          <p:cNvSpPr>
            <a:spLocks noChangeArrowheads="1"/>
          </p:cNvSpPr>
          <p:nvPr/>
        </p:nvSpPr>
        <p:spPr bwMode="auto">
          <a:xfrm>
            <a:off x="11314438" y="27479073"/>
            <a:ext cx="9565775" cy="289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just">
              <a:lnSpc>
                <a:spcPct val="107000"/>
              </a:lnSpc>
            </a:pPr>
            <a:r>
              <a:rPr kumimoji="0" lang="en-US" altLang="pt-PT"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kumimoji="0" lang="en-US" altLang="pt-PT"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Joao Carvalho, Valeria Lopes, Rui </a:t>
            </a:r>
            <a:r>
              <a:rPr kumimoji="0" lang="en-US" altLang="pt-PT"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Travasso</a:t>
            </a:r>
            <a:r>
              <a:rPr kumimoji="0" lang="en-US" altLang="pt-PT"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three dimensional computer model of urothelium and bladder cancer initiation, progress and collective invasion, Informatics in Medicine Unlocked, Volume 26, 2021, 100750, ISSN 2352-9148, </a:t>
            </a:r>
            <a:r>
              <a:rPr kumimoji="0" lang="en-US" altLang="pt-PT"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3"/>
              </a:rPr>
              <a:t>https://doi.org/10.1016/j.imu.2021.100750</a:t>
            </a:r>
            <a:r>
              <a:rPr kumimoji="0" lang="en-US" altLang="pt-PT"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pPr>
            <a:r>
              <a:rPr kumimoji="0" lang="en-US" altLang="pt-PT"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t>
            </a:r>
            <a:r>
              <a:rPr lang="en-US" kern="100" dirty="0">
                <a:effectLst/>
                <a:latin typeface="Calibri" panose="020F0502020204030204" pitchFamily="34" charset="0"/>
                <a:ea typeface="Calibri" panose="020F0502020204030204" pitchFamily="34" charset="0"/>
                <a:cs typeface="Calibri" panose="020F0502020204030204" pitchFamily="34" charset="0"/>
              </a:rPr>
              <a:t>F. H. Netter, Atlas of Human Anatomy, 6 ed., Saunders/Elsevier, 2008, p. 640.</a:t>
            </a:r>
            <a:endParaRPr lang="pt-PT"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defTabSz="914400" eaLnBrk="0" fontAlgn="base" hangingPunct="0">
              <a:lnSpc>
                <a:spcPts val="2100"/>
              </a:lnSpc>
            </a:pPr>
            <a:r>
              <a:rPr lang="pt-PT" b="1" kern="100" dirty="0">
                <a:effectLst/>
                <a:latin typeface="Calibri" panose="020F0502020204030204" pitchFamily="34" charset="0"/>
                <a:ea typeface="Calibri" panose="020F0502020204030204" pitchFamily="34" charset="0"/>
                <a:cs typeface="Times New Roman" panose="02020603050405020304" pitchFamily="18" charset="0"/>
              </a:rPr>
              <a:t>[3] </a:t>
            </a:r>
            <a:r>
              <a:rPr lang="pt-PT" dirty="0">
                <a:effectLst/>
                <a:latin typeface="Calibri" panose="020F0502020204030204" pitchFamily="34" charset="0"/>
                <a:ea typeface="Calibri" panose="020F0502020204030204" pitchFamily="34" charset="0"/>
                <a:cs typeface="Times New Roman" panose="02020603050405020304" pitchFamily="18" charset="0"/>
              </a:rPr>
              <a:t>J. Carneiro e L. C. Junqueira, Histologia Básica Teto &amp; Atlas, 13 ed., G. Koogan, Ed., 2017, p. 568.</a:t>
            </a:r>
          </a:p>
          <a:p>
            <a:pPr algn="just" defTabSz="914400" eaLnBrk="0" fontAlgn="base" hangingPunct="0">
              <a:lnSpc>
                <a:spcPts val="2100"/>
              </a:lnSpc>
              <a:spcAft>
                <a:spcPct val="0"/>
              </a:spcAft>
            </a:pPr>
            <a:r>
              <a:rPr lang="pt-PT" b="1"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1800" dirty="0">
                <a:solidFill>
                  <a:srgbClr val="212121"/>
                </a:solidFill>
                <a:effectLst/>
                <a:latin typeface="Calibri" panose="020F0502020204030204" pitchFamily="34" charset="0"/>
                <a:ea typeface="Calibri" panose="020F0502020204030204" pitchFamily="34" charset="0"/>
              </a:rPr>
              <a:t>Salem, O., &amp; Hansen, C. G. (2019). The Hippo Pathway in Prostate Cancer. </a:t>
            </a:r>
            <a:r>
              <a:rPr lang="pt-PT" sz="1800" i="1" dirty="0" err="1">
                <a:solidFill>
                  <a:srgbClr val="212121"/>
                </a:solidFill>
                <a:effectLst/>
                <a:latin typeface="Calibri" panose="020F0502020204030204" pitchFamily="34" charset="0"/>
                <a:ea typeface="Calibri" panose="020F0502020204030204" pitchFamily="34" charset="0"/>
              </a:rPr>
              <a:t>Cells</a:t>
            </a:r>
            <a:r>
              <a:rPr lang="pt-PT" sz="1800" dirty="0">
                <a:solidFill>
                  <a:srgbClr val="212121"/>
                </a:solidFill>
                <a:effectLst/>
                <a:latin typeface="Calibri" panose="020F0502020204030204" pitchFamily="34" charset="0"/>
                <a:ea typeface="Calibri" panose="020F0502020204030204" pitchFamily="34" charset="0"/>
              </a:rPr>
              <a:t>, </a:t>
            </a:r>
            <a:r>
              <a:rPr lang="pt-PT" i="1" dirty="0">
                <a:effectLst/>
              </a:rPr>
              <a:t>8</a:t>
            </a:r>
            <a:r>
              <a:rPr lang="pt-PT" dirty="0">
                <a:effectLst/>
              </a:rPr>
              <a:t>(4), 370. </a:t>
            </a:r>
            <a:r>
              <a:rPr lang="pt-PT" dirty="0">
                <a:effectLst/>
                <a:hlinkClick r:id="rId14"/>
              </a:rPr>
              <a:t>https://doi.org/10.3390/cells8040370</a:t>
            </a:r>
            <a:r>
              <a:rPr lang="pt-PT" dirty="0">
                <a:effectLst/>
              </a:rPr>
              <a:t>.</a:t>
            </a:r>
          </a:p>
          <a:p>
            <a:pPr algn="just" defTabSz="914400" eaLnBrk="0" fontAlgn="base" hangingPunct="0">
              <a:lnSpc>
                <a:spcPts val="2100"/>
              </a:lnSpc>
              <a:spcAft>
                <a:spcPct val="0"/>
              </a:spcAft>
            </a:pPr>
            <a:r>
              <a:rPr lang="pt-PT" b="1" kern="100" dirty="0">
                <a:effectLst/>
                <a:latin typeface="Calibri" panose="020F0502020204030204" pitchFamily="34" charset="0"/>
                <a:ea typeface="Calibri" panose="020F0502020204030204" pitchFamily="34" charset="0"/>
                <a:cs typeface="Times New Roman" panose="02020603050405020304" pitchFamily="18" charset="0"/>
              </a:rPr>
              <a:t>[5] </a:t>
            </a:r>
            <a:r>
              <a:rPr lang="pt-PT" i="1" kern="100" dirty="0">
                <a:effectLst/>
                <a:latin typeface="Calibri" panose="020F0502020204030204" pitchFamily="34" charset="0"/>
                <a:ea typeface="Calibri" panose="020F0502020204030204" pitchFamily="34" charset="0"/>
                <a:cs typeface="Times New Roman" panose="02020603050405020304" pitchFamily="18" charset="0"/>
                <a:hlinkClick r:id="rId15"/>
              </a:rPr>
              <a:t>https://www.kenhub.com/pt/study/prostata-pt</a:t>
            </a:r>
            <a:r>
              <a:rPr lang="pt-PT"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Times New Roman" panose="02020603050405020304" pitchFamily="18" charset="0"/>
              </a:rPr>
              <a:t>[Online] [</a:t>
            </a:r>
            <a:r>
              <a:rPr lang="en-US" kern="100" dirty="0" err="1">
                <a:latin typeface="Calibri" panose="020F0502020204030204" pitchFamily="34" charset="0"/>
                <a:ea typeface="Calibri" panose="020F0502020204030204" pitchFamily="34" charset="0"/>
                <a:cs typeface="Times New Roman" panose="02020603050405020304" pitchFamily="18" charset="0"/>
              </a:rPr>
              <a:t>Acedido</a:t>
            </a:r>
            <a:r>
              <a:rPr lang="en-US" kern="100" dirty="0">
                <a:effectLst/>
                <a:latin typeface="Calibri" panose="020F0502020204030204" pitchFamily="34" charset="0"/>
                <a:ea typeface="Calibri" panose="020F0502020204030204" pitchFamily="34" charset="0"/>
                <a:cs typeface="Times New Roman" panose="02020603050405020304" pitchFamily="18" charset="0"/>
              </a:rPr>
              <a:t>: 4 15, 2023.]</a:t>
            </a:r>
          </a:p>
          <a:p>
            <a:pPr algn="just">
              <a:lnSpc>
                <a:spcPts val="2100"/>
              </a:lnSpc>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1800" dirty="0">
                <a:solidFill>
                  <a:srgbClr val="212121"/>
                </a:solidFill>
                <a:effectLst/>
                <a:latin typeface="Calibri" panose="020F0502020204030204" pitchFamily="34" charset="0"/>
                <a:ea typeface="Calibri" panose="020F0502020204030204" pitchFamily="34" charset="0"/>
              </a:rPr>
              <a:t>Voss-</a:t>
            </a:r>
            <a:r>
              <a:rPr lang="en-US" sz="1800" dirty="0" err="1">
                <a:solidFill>
                  <a:srgbClr val="212121"/>
                </a:solidFill>
                <a:effectLst/>
                <a:latin typeface="Calibri" panose="020F0502020204030204" pitchFamily="34" charset="0"/>
                <a:ea typeface="Calibri" panose="020F0502020204030204" pitchFamily="34" charset="0"/>
              </a:rPr>
              <a:t>Böhme</a:t>
            </a:r>
            <a:r>
              <a:rPr lang="en-US" sz="1800" dirty="0">
                <a:solidFill>
                  <a:srgbClr val="212121"/>
                </a:solidFill>
                <a:effectLst/>
                <a:latin typeface="Calibri" panose="020F0502020204030204" pitchFamily="34" charset="0"/>
                <a:ea typeface="Calibri" panose="020F0502020204030204" pitchFamily="34" charset="0"/>
              </a:rPr>
              <a:t> A. (2012). Multi-scale modeling in morphogenesis: a critical analysis of the cellular Potts model. </a:t>
            </a:r>
            <a:r>
              <a:rPr lang="pt-PT" sz="1800" i="1" dirty="0" err="1">
                <a:solidFill>
                  <a:srgbClr val="212121"/>
                </a:solidFill>
                <a:effectLst/>
                <a:latin typeface="Calibri" panose="020F0502020204030204" pitchFamily="34" charset="0"/>
                <a:ea typeface="Calibri" panose="020F0502020204030204" pitchFamily="34" charset="0"/>
              </a:rPr>
              <a:t>PloS</a:t>
            </a:r>
            <a:r>
              <a:rPr lang="pt-PT" sz="1800" i="1" dirty="0">
                <a:solidFill>
                  <a:srgbClr val="212121"/>
                </a:solidFill>
                <a:effectLst/>
                <a:latin typeface="Calibri" panose="020F0502020204030204" pitchFamily="34" charset="0"/>
                <a:ea typeface="Calibri" panose="020F0502020204030204" pitchFamily="34" charset="0"/>
              </a:rPr>
              <a:t> </a:t>
            </a:r>
            <a:r>
              <a:rPr lang="pt-PT" sz="1800" i="1" dirty="0" err="1">
                <a:solidFill>
                  <a:srgbClr val="212121"/>
                </a:solidFill>
                <a:effectLst/>
                <a:latin typeface="Calibri" panose="020F0502020204030204" pitchFamily="34" charset="0"/>
                <a:ea typeface="Calibri" panose="020F0502020204030204" pitchFamily="34" charset="0"/>
              </a:rPr>
              <a:t>one</a:t>
            </a:r>
            <a:r>
              <a:rPr lang="pt-PT" sz="1800" dirty="0">
                <a:solidFill>
                  <a:srgbClr val="212121"/>
                </a:solidFill>
                <a:effectLst/>
                <a:latin typeface="Calibri" panose="020F0502020204030204" pitchFamily="34" charset="0"/>
                <a:ea typeface="Calibri" panose="020F0502020204030204" pitchFamily="34" charset="0"/>
              </a:rPr>
              <a:t>, </a:t>
            </a:r>
            <a:r>
              <a:rPr lang="pt-PT" i="1" dirty="0">
                <a:effectLst/>
              </a:rPr>
              <a:t>7</a:t>
            </a:r>
            <a:r>
              <a:rPr lang="pt-PT" dirty="0">
                <a:effectLst/>
              </a:rPr>
              <a:t>(9), e42852. </a:t>
            </a:r>
            <a:r>
              <a:rPr lang="pt-PT" dirty="0">
                <a:effectLst/>
                <a:hlinkClick r:id="rId16"/>
              </a:rPr>
              <a:t>https://doi.org/10.1371/journal.pone</a:t>
            </a:r>
            <a:r>
              <a:rPr lang="pt-PT">
                <a:effectLst/>
                <a:hlinkClick r:id="rId16"/>
              </a:rPr>
              <a:t>.0042852</a:t>
            </a:r>
            <a:r>
              <a:rPr lang="pt-PT">
                <a:effectLst/>
              </a:rPr>
              <a:t>.</a:t>
            </a:r>
            <a:endParaRPr lang="pt-PT"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 name="Content Placeholder 6">
            <a:extLst>
              <a:ext uri="{FF2B5EF4-FFF2-40B4-BE49-F238E27FC236}">
                <a16:creationId xmlns:a16="http://schemas.microsoft.com/office/drawing/2014/main" id="{BC514CC1-3F55-B004-9E25-EECCE011FAD9}"/>
              </a:ext>
            </a:extLst>
          </p:cNvPr>
          <p:cNvSpPr txBox="1">
            <a:spLocks/>
          </p:cNvSpPr>
          <p:nvPr/>
        </p:nvSpPr>
        <p:spPr>
          <a:xfrm>
            <a:off x="11331143" y="24381588"/>
            <a:ext cx="9557300" cy="1908000"/>
          </a:xfrm>
          <a:prstGeom prst="rect">
            <a:avLst/>
          </a:prstGeom>
        </p:spPr>
        <p:txBody>
          <a:bodyPr vert="horz" lIns="91440" tIns="45720" rIns="91440" bIns="45720" rtlCol="0">
            <a:normAutofit/>
          </a:bodyPr>
          <a:lst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a:lstStyle>
          <a:p>
            <a:pPr indent="-432000" algn="just">
              <a:lnSpc>
                <a:spcPts val="2400"/>
              </a:lnSpc>
              <a:spcBef>
                <a:spcPts val="1000"/>
              </a:spcBef>
              <a:buFont typeface="Arial" panose="020B0604020202020204" pitchFamily="34" charset="0"/>
              <a:buChar char="•"/>
            </a:pPr>
            <a:r>
              <a:rPr lang="en-US" sz="2400" b="1" dirty="0"/>
              <a:t>Systematic study </a:t>
            </a:r>
            <a:r>
              <a:rPr lang="en-US" sz="2400" dirty="0"/>
              <a:t>of the different parameters' relevance in the tumor growth</a:t>
            </a:r>
            <a:endParaRPr lang="en-US" sz="2400" dirty="0">
              <a:highlight>
                <a:srgbClr val="FFFF00"/>
              </a:highlight>
            </a:endParaRPr>
          </a:p>
          <a:p>
            <a:pPr indent="-432000" algn="just">
              <a:lnSpc>
                <a:spcPts val="2400"/>
              </a:lnSpc>
              <a:spcBef>
                <a:spcPts val="1000"/>
              </a:spcBef>
              <a:buFont typeface="Arial" panose="020B0604020202020204" pitchFamily="34" charset="0"/>
              <a:buChar char="•"/>
            </a:pPr>
            <a:r>
              <a:rPr lang="en-US" sz="2400" dirty="0"/>
              <a:t>Test the </a:t>
            </a:r>
            <a:r>
              <a:rPr lang="en-US" sz="2400" b="1" dirty="0"/>
              <a:t>tumor starting layer hypothesis</a:t>
            </a:r>
          </a:p>
          <a:p>
            <a:pPr indent="-432000" algn="just">
              <a:lnSpc>
                <a:spcPts val="2400"/>
              </a:lnSpc>
              <a:spcBef>
                <a:spcPts val="1000"/>
              </a:spcBef>
              <a:buFont typeface="Arial" panose="020B0604020202020204" pitchFamily="34" charset="0"/>
              <a:buChar char="•"/>
            </a:pPr>
            <a:r>
              <a:rPr lang="en-US" sz="2400" dirty="0"/>
              <a:t>Implementation of </a:t>
            </a:r>
            <a:r>
              <a:rPr lang="en-US" sz="2400" b="1" dirty="0"/>
              <a:t>medical approaches</a:t>
            </a:r>
            <a:r>
              <a:rPr lang="en-US" sz="2400" dirty="0"/>
              <a:t> and comparation with the </a:t>
            </a:r>
            <a:r>
              <a:rPr lang="en-US" sz="2400" b="1" dirty="0"/>
              <a:t>experimental results</a:t>
            </a:r>
          </a:p>
        </p:txBody>
      </p:sp>
      <p:pic>
        <p:nvPicPr>
          <p:cNvPr id="1027" name="Picture 3" descr="University of Coimbra Logo PNG Vector (EPS) Free Download">
            <a:extLst>
              <a:ext uri="{FF2B5EF4-FFF2-40B4-BE49-F238E27FC236}">
                <a16:creationId xmlns:a16="http://schemas.microsoft.com/office/drawing/2014/main" id="{E4E7A666-F2E1-0153-40E6-8DF55F94510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129" y="27678269"/>
            <a:ext cx="2075301" cy="175017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entro de Física da Universidade de Coimbra (CFisUC)">
            <a:extLst>
              <a:ext uri="{FF2B5EF4-FFF2-40B4-BE49-F238E27FC236}">
                <a16:creationId xmlns:a16="http://schemas.microsoft.com/office/drawing/2014/main" id="{8FA10BC3-272B-2F03-7C70-454442EF225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41951" y="28001514"/>
            <a:ext cx="2770020" cy="110368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fctuc · GitHub Topics · GitHub">
            <a:extLst>
              <a:ext uri="{FF2B5EF4-FFF2-40B4-BE49-F238E27FC236}">
                <a16:creationId xmlns:a16="http://schemas.microsoft.com/office/drawing/2014/main" id="{5E142FB9-B426-55C1-E5BE-7671A63BAFA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63935" y="27317382"/>
            <a:ext cx="2476511" cy="248245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5">
            <a:extLst>
              <a:ext uri="{FF2B5EF4-FFF2-40B4-BE49-F238E27FC236}">
                <a16:creationId xmlns:a16="http://schemas.microsoft.com/office/drawing/2014/main" id="{76FEE9F5-1F5A-1A11-B302-2858F1C6103B}"/>
              </a:ext>
            </a:extLst>
          </p:cNvPr>
          <p:cNvSpPr txBox="1">
            <a:spLocks/>
          </p:cNvSpPr>
          <p:nvPr/>
        </p:nvSpPr>
        <p:spPr>
          <a:xfrm>
            <a:off x="11331146" y="23383767"/>
            <a:ext cx="9557297" cy="806157"/>
          </a:xfrm>
          <a:prstGeom prst="rect">
            <a:avLst/>
          </a:prstGeom>
          <a:solidFill>
            <a:schemeClr val="accent2"/>
          </a:solidFill>
        </p:spPr>
        <p:txBody>
          <a:bodyPr vert="horz" lIns="91440" tIns="45720" rIns="91440" bIns="45720" rtlCol="0" anchor="ctr">
            <a:normAutofit/>
          </a:bodyPr>
          <a:lstStyle>
            <a:lvl1pPr marL="0" indent="0" algn="l" defTabSz="2159996" rtl="0" eaLnBrk="1" latinLnBrk="0" hangingPunct="1">
              <a:lnSpc>
                <a:spcPct val="90000"/>
              </a:lnSpc>
              <a:spcBef>
                <a:spcPts val="2362"/>
              </a:spcBef>
              <a:buFont typeface="Arial" panose="020B0604020202020204" pitchFamily="34" charset="0"/>
              <a:buNone/>
              <a:defRPr sz="5669" b="1" kern="1200">
                <a:solidFill>
                  <a:schemeClr val="tx1"/>
                </a:solidFill>
                <a:latin typeface="+mn-lt"/>
                <a:ea typeface="+mn-ea"/>
                <a:cs typeface="+mn-cs"/>
              </a:defRPr>
            </a:lvl1pPr>
            <a:lvl2pPr marL="1079998" indent="0" algn="l" defTabSz="2159996" rtl="0" eaLnBrk="1" latinLnBrk="0" hangingPunct="1">
              <a:lnSpc>
                <a:spcPct val="90000"/>
              </a:lnSpc>
              <a:spcBef>
                <a:spcPts val="1181"/>
              </a:spcBef>
              <a:buFont typeface="Arial" panose="020B0604020202020204" pitchFamily="34" charset="0"/>
              <a:buNone/>
              <a:defRPr sz="4724" b="1" kern="1200">
                <a:solidFill>
                  <a:schemeClr val="tx1"/>
                </a:solidFill>
                <a:latin typeface="+mn-lt"/>
                <a:ea typeface="+mn-ea"/>
                <a:cs typeface="+mn-cs"/>
              </a:defRPr>
            </a:lvl2pPr>
            <a:lvl3pPr marL="2159996" indent="0" algn="l" defTabSz="2159996" rtl="0" eaLnBrk="1" latinLnBrk="0" hangingPunct="1">
              <a:lnSpc>
                <a:spcPct val="90000"/>
              </a:lnSpc>
              <a:spcBef>
                <a:spcPts val="1181"/>
              </a:spcBef>
              <a:buFont typeface="Arial" panose="020B0604020202020204" pitchFamily="34" charset="0"/>
              <a:buNone/>
              <a:defRPr sz="4252" b="1" kern="1200">
                <a:solidFill>
                  <a:schemeClr val="tx1"/>
                </a:solidFill>
                <a:latin typeface="+mn-lt"/>
                <a:ea typeface="+mn-ea"/>
                <a:cs typeface="+mn-cs"/>
              </a:defRPr>
            </a:lvl3pPr>
            <a:lvl4pPr marL="3239994"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4pPr>
            <a:lvl5pPr marL="4319991"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5pPr>
            <a:lvl6pPr marL="5399989"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6pPr>
            <a:lvl7pPr marL="6479987"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7pPr>
            <a:lvl8pPr marL="7559985"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8pPr>
            <a:lvl9pPr marL="8639983"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9pPr>
          </a:lstStyle>
          <a:p>
            <a:pPr algn="ctr"/>
            <a:r>
              <a:rPr lang="en-US" sz="3600" dirty="0"/>
              <a:t>Future Work</a:t>
            </a:r>
          </a:p>
        </p:txBody>
      </p:sp>
      <p:sp>
        <p:nvSpPr>
          <p:cNvPr id="4" name="Text Box 12">
            <a:extLst>
              <a:ext uri="{FF2B5EF4-FFF2-40B4-BE49-F238E27FC236}">
                <a16:creationId xmlns:a16="http://schemas.microsoft.com/office/drawing/2014/main" id="{8A2D6710-DE68-8F99-042D-A37551BAA56F}"/>
              </a:ext>
            </a:extLst>
          </p:cNvPr>
          <p:cNvSpPr txBox="1"/>
          <p:nvPr/>
        </p:nvSpPr>
        <p:spPr>
          <a:xfrm>
            <a:off x="11670850" y="22820426"/>
            <a:ext cx="8809657"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US"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 Simulation Result of Tumor Growth </a:t>
            </a:r>
          </a:p>
        </p:txBody>
      </p:sp>
      <p:sp>
        <p:nvSpPr>
          <p:cNvPr id="16" name="Text Placeholder 5">
            <a:extLst>
              <a:ext uri="{FF2B5EF4-FFF2-40B4-BE49-F238E27FC236}">
                <a16:creationId xmlns:a16="http://schemas.microsoft.com/office/drawing/2014/main" id="{F9B41138-8574-ED78-5434-47A362D27B11}"/>
              </a:ext>
            </a:extLst>
          </p:cNvPr>
          <p:cNvSpPr txBox="1">
            <a:spLocks/>
          </p:cNvSpPr>
          <p:nvPr/>
        </p:nvSpPr>
        <p:spPr>
          <a:xfrm>
            <a:off x="711080" y="20927038"/>
            <a:ext cx="9557299" cy="805185"/>
          </a:xfrm>
          <a:prstGeom prst="rect">
            <a:avLst/>
          </a:prstGeom>
          <a:solidFill>
            <a:schemeClr val="accent2"/>
          </a:solidFill>
        </p:spPr>
        <p:txBody>
          <a:bodyPr vert="horz" lIns="91440" tIns="45720" rIns="91440" bIns="45720" rtlCol="0" anchor="ctr">
            <a:normAutofit/>
          </a:bodyPr>
          <a:lstStyle>
            <a:lvl1pPr marL="0" indent="0" algn="l" defTabSz="2159996" rtl="0" eaLnBrk="1" latinLnBrk="0" hangingPunct="1">
              <a:lnSpc>
                <a:spcPct val="90000"/>
              </a:lnSpc>
              <a:spcBef>
                <a:spcPts val="2362"/>
              </a:spcBef>
              <a:buFont typeface="Arial" panose="020B0604020202020204" pitchFamily="34" charset="0"/>
              <a:buNone/>
              <a:defRPr sz="5669" b="1" kern="1200">
                <a:solidFill>
                  <a:schemeClr val="tx1"/>
                </a:solidFill>
                <a:latin typeface="+mn-lt"/>
                <a:ea typeface="+mn-ea"/>
                <a:cs typeface="+mn-cs"/>
              </a:defRPr>
            </a:lvl1pPr>
            <a:lvl2pPr marL="1079998" indent="0" algn="l" defTabSz="2159996" rtl="0" eaLnBrk="1" latinLnBrk="0" hangingPunct="1">
              <a:lnSpc>
                <a:spcPct val="90000"/>
              </a:lnSpc>
              <a:spcBef>
                <a:spcPts val="1181"/>
              </a:spcBef>
              <a:buFont typeface="Arial" panose="020B0604020202020204" pitchFamily="34" charset="0"/>
              <a:buNone/>
              <a:defRPr sz="4724" b="1" kern="1200">
                <a:solidFill>
                  <a:schemeClr val="tx1"/>
                </a:solidFill>
                <a:latin typeface="+mn-lt"/>
                <a:ea typeface="+mn-ea"/>
                <a:cs typeface="+mn-cs"/>
              </a:defRPr>
            </a:lvl2pPr>
            <a:lvl3pPr marL="2159996" indent="0" algn="l" defTabSz="2159996" rtl="0" eaLnBrk="1" latinLnBrk="0" hangingPunct="1">
              <a:lnSpc>
                <a:spcPct val="90000"/>
              </a:lnSpc>
              <a:spcBef>
                <a:spcPts val="1181"/>
              </a:spcBef>
              <a:buFont typeface="Arial" panose="020B0604020202020204" pitchFamily="34" charset="0"/>
              <a:buNone/>
              <a:defRPr sz="4252" b="1" kern="1200">
                <a:solidFill>
                  <a:schemeClr val="tx1"/>
                </a:solidFill>
                <a:latin typeface="+mn-lt"/>
                <a:ea typeface="+mn-ea"/>
                <a:cs typeface="+mn-cs"/>
              </a:defRPr>
            </a:lvl3pPr>
            <a:lvl4pPr marL="3239994"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4pPr>
            <a:lvl5pPr marL="4319991"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5pPr>
            <a:lvl6pPr marL="5399989"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6pPr>
            <a:lvl7pPr marL="6479987"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7pPr>
            <a:lvl8pPr marL="7559985"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8pPr>
            <a:lvl9pPr marL="8639983" indent="0" algn="l" defTabSz="2159996" rtl="0" eaLnBrk="1" latinLnBrk="0" hangingPunct="1">
              <a:lnSpc>
                <a:spcPct val="90000"/>
              </a:lnSpc>
              <a:spcBef>
                <a:spcPts val="1181"/>
              </a:spcBef>
              <a:buFont typeface="Arial" panose="020B0604020202020204" pitchFamily="34" charset="0"/>
              <a:buNone/>
              <a:defRPr sz="3780" b="1" kern="1200">
                <a:solidFill>
                  <a:schemeClr val="tx1"/>
                </a:solidFill>
                <a:latin typeface="+mn-lt"/>
                <a:ea typeface="+mn-ea"/>
                <a:cs typeface="+mn-cs"/>
              </a:defRPr>
            </a:lvl9pPr>
          </a:lstStyle>
          <a:p>
            <a:pPr algn="ctr"/>
            <a:r>
              <a:rPr lang="en-US" sz="3600" dirty="0"/>
              <a:t>Cellular Pots Model</a:t>
            </a:r>
          </a:p>
        </p:txBody>
      </p:sp>
      <p:sp>
        <p:nvSpPr>
          <p:cNvPr id="17" name="Content Placeholder 6">
            <a:extLst>
              <a:ext uri="{FF2B5EF4-FFF2-40B4-BE49-F238E27FC236}">
                <a16:creationId xmlns:a16="http://schemas.microsoft.com/office/drawing/2014/main" id="{9EFFC9B0-529C-D83C-3DB4-C9ACBEC55001}"/>
              </a:ext>
            </a:extLst>
          </p:cNvPr>
          <p:cNvSpPr txBox="1">
            <a:spLocks/>
          </p:cNvSpPr>
          <p:nvPr/>
        </p:nvSpPr>
        <p:spPr>
          <a:xfrm>
            <a:off x="694120" y="21927248"/>
            <a:ext cx="9561287" cy="4104000"/>
          </a:xfrm>
          <a:prstGeom prst="rect">
            <a:avLst/>
          </a:prstGeom>
        </p:spPr>
        <p:txBody>
          <a:bodyPr vert="horz" lIns="91440" tIns="45720" rIns="91440" bIns="45720" rtlCol="0">
            <a:noAutofit/>
          </a:bodyPr>
          <a:lst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a:lstStyle>
          <a:p>
            <a:pPr indent="-432000" algn="just">
              <a:lnSpc>
                <a:spcPts val="2400"/>
              </a:lnSpc>
              <a:spcBef>
                <a:spcPts val="1000"/>
              </a:spcBef>
            </a:pPr>
            <a:r>
              <a:rPr lang="en-US" sz="2400" dirty="0"/>
              <a:t>The </a:t>
            </a:r>
            <a:r>
              <a:rPr lang="en-US" sz="2400" b="1" dirty="0"/>
              <a:t>CPM </a:t>
            </a:r>
            <a:r>
              <a:rPr lang="en-US" sz="2400" dirty="0"/>
              <a:t>[6] consists in a discrete grid or a lattice that contains voxels or pixels </a:t>
            </a:r>
          </a:p>
          <a:p>
            <a:pPr indent="-432000" algn="just">
              <a:lnSpc>
                <a:spcPts val="2400"/>
              </a:lnSpc>
              <a:spcBef>
                <a:spcPts val="1000"/>
              </a:spcBef>
            </a:pPr>
            <a:r>
              <a:rPr lang="en-US" sz="2400" dirty="0"/>
              <a:t>Each </a:t>
            </a:r>
            <a:r>
              <a:rPr lang="en-US" sz="2400" b="1" dirty="0"/>
              <a:t>voxel</a:t>
            </a:r>
            <a:r>
              <a:rPr lang="en-US" sz="2400" dirty="0"/>
              <a:t> can either belong to a cell or to the medium and the dynamics of the model are simulated when a cell tries to “copy” it’s voxels to another cell </a:t>
            </a:r>
          </a:p>
          <a:p>
            <a:pPr indent="-432000" algn="just">
              <a:lnSpc>
                <a:spcPts val="2400"/>
              </a:lnSpc>
              <a:spcBef>
                <a:spcPts val="1000"/>
              </a:spcBef>
            </a:pPr>
            <a:r>
              <a:rPr lang="en-US" sz="2400" dirty="0"/>
              <a:t>These “copies” can occur based on an energy parameter, the </a:t>
            </a:r>
            <a:r>
              <a:rPr lang="en-US" sz="2400" b="1" dirty="0"/>
              <a:t>Hamiltonian </a:t>
            </a:r>
            <a:r>
              <a:rPr lang="en-US" sz="2400" dirty="0"/>
              <a:t>(calculated using the adhesion energy and the inelasticity constant of the cell which is associated with the deviation from the target volume)</a:t>
            </a:r>
          </a:p>
          <a:p>
            <a:pPr indent="-432000" algn="just">
              <a:lnSpc>
                <a:spcPts val="2400"/>
              </a:lnSpc>
              <a:spcBef>
                <a:spcPts val="1000"/>
              </a:spcBef>
            </a:pPr>
            <a:r>
              <a:rPr lang="en-US" sz="2400" b="1" dirty="0"/>
              <a:t>Tumoral cells </a:t>
            </a:r>
            <a:r>
              <a:rPr lang="en-US" sz="2400" dirty="0"/>
              <a:t>have an inelasticity constant higher than normal cells allowing them to </a:t>
            </a:r>
            <a:r>
              <a:rPr lang="en-US" sz="2400" b="1" dirty="0"/>
              <a:t>grow in an uncontrolled way </a:t>
            </a:r>
            <a:r>
              <a:rPr lang="en-US" sz="2400" dirty="0"/>
              <a:t>invading other cells and possibly killing them due to high pressure</a:t>
            </a:r>
          </a:p>
        </p:txBody>
      </p:sp>
      <p:pic>
        <p:nvPicPr>
          <p:cNvPr id="22" name="Picture 21">
            <a:extLst>
              <a:ext uri="{FF2B5EF4-FFF2-40B4-BE49-F238E27FC236}">
                <a16:creationId xmlns:a16="http://schemas.microsoft.com/office/drawing/2014/main" id="{DFFDCA40-DB67-3570-8C3A-409A78F9518F}"/>
              </a:ext>
            </a:extLst>
          </p:cNvPr>
          <p:cNvPicPr>
            <a:picLocks noChangeAspect="1"/>
          </p:cNvPicPr>
          <p:nvPr/>
        </p:nvPicPr>
        <p:blipFill rotWithShape="1">
          <a:blip r:embed="rId20"/>
          <a:srcRect l="-2231" t="-4662" r="-1968" b="-2017"/>
          <a:stretch/>
        </p:blipFill>
        <p:spPr>
          <a:xfrm>
            <a:off x="12266410" y="12251580"/>
            <a:ext cx="7605468" cy="4208469"/>
          </a:xfrm>
          <a:prstGeom prst="rect">
            <a:avLst/>
          </a:prstGeom>
          <a:ln>
            <a:noFill/>
          </a:ln>
        </p:spPr>
      </p:pic>
      <p:sp>
        <p:nvSpPr>
          <p:cNvPr id="23" name="Text Box 12">
            <a:extLst>
              <a:ext uri="{FF2B5EF4-FFF2-40B4-BE49-F238E27FC236}">
                <a16:creationId xmlns:a16="http://schemas.microsoft.com/office/drawing/2014/main" id="{BA1F37B3-1BBD-D24B-90D9-EBABC2EDBE82}"/>
              </a:ext>
            </a:extLst>
          </p:cNvPr>
          <p:cNvSpPr txBox="1"/>
          <p:nvPr/>
        </p:nvSpPr>
        <p:spPr>
          <a:xfrm>
            <a:off x="11664315" y="16651713"/>
            <a:ext cx="8809657"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US"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 Simulation Result Evolution of the Number of Tumoral Cells</a:t>
            </a:r>
          </a:p>
        </p:txBody>
      </p:sp>
    </p:spTree>
    <p:extLst>
      <p:ext uri="{BB962C8B-B14F-4D97-AF65-F5344CB8AC3E}">
        <p14:creationId xmlns:p14="http://schemas.microsoft.com/office/powerpoint/2010/main" val="30899734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3098</TotalTime>
  <Words>793</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3D SIMULATON OF PROSTATE TISSUE AND CANCER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SIMULATON OF PROSTATE TISSUE AND CANCER DEVELOPMENT</dc:title>
  <dc:creator>Diogo Monteiro Martins</dc:creator>
  <cp:lastModifiedBy>Diogo Monteiro Martins</cp:lastModifiedBy>
  <cp:revision>1</cp:revision>
  <dcterms:created xsi:type="dcterms:W3CDTF">2023-04-13T10:54:38Z</dcterms:created>
  <dcterms:modified xsi:type="dcterms:W3CDTF">2023-04-18T13:27:08Z</dcterms:modified>
</cp:coreProperties>
</file>