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BB6E2-29D0-4638-9976-5ED391EA48A3}" v="5676" dt="2023-06-26T12:58:27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4" autoAdjust="0"/>
  </p:normalViewPr>
  <p:slideViewPr>
    <p:cSldViewPr snapToGrid="0">
      <p:cViewPr varScale="1">
        <p:scale>
          <a:sx n="85" d="100"/>
          <a:sy n="85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Monteiro Martins" userId="3f3ea84c-90f8-4405-9a3f-aa2eb8a24048" providerId="ADAL" clId="{9CEBB6E2-29D0-4638-9976-5ED391EA48A3}"/>
    <pc:docChg chg="undo redo custSel addSld delSld modSld sldOrd addMainMaster delMainMaster modMainMaster">
      <pc:chgData name="Diogo Monteiro Martins" userId="3f3ea84c-90f8-4405-9a3f-aa2eb8a24048" providerId="ADAL" clId="{9CEBB6E2-29D0-4638-9976-5ED391EA48A3}" dt="2023-06-26T12:58:27.777" v="13888"/>
      <pc:docMkLst>
        <pc:docMk/>
      </pc:docMkLst>
      <pc:sldChg chg="addSp delSp modSp new mod modTransition modMedia setBg modClrScheme addAnim delAnim modAnim setClrOvrMap delDesignElem chgLayout modNotesTx">
        <pc:chgData name="Diogo Monteiro Martins" userId="3f3ea84c-90f8-4405-9a3f-aa2eb8a24048" providerId="ADAL" clId="{9CEBB6E2-29D0-4638-9976-5ED391EA48A3}" dt="2023-06-26T12:58:27.777" v="13888"/>
        <pc:sldMkLst>
          <pc:docMk/>
          <pc:sldMk cId="1951645399" sldId="256"/>
        </pc:sldMkLst>
        <pc:spChg chg="mod">
          <ac:chgData name="Diogo Monteiro Martins" userId="3f3ea84c-90f8-4405-9a3f-aa2eb8a24048" providerId="ADAL" clId="{9CEBB6E2-29D0-4638-9976-5ED391EA48A3}" dt="2023-05-28T14:16:05.377" v="983"/>
          <ac:spMkLst>
            <pc:docMk/>
            <pc:sldMk cId="1951645399" sldId="256"/>
            <ac:spMk id="2" creationId="{26082DA8-FA4B-9C03-B325-9D982E5D9847}"/>
          </ac:spMkLst>
        </pc:spChg>
        <pc:spChg chg="mod">
          <ac:chgData name="Diogo Monteiro Martins" userId="3f3ea84c-90f8-4405-9a3f-aa2eb8a24048" providerId="ADAL" clId="{9CEBB6E2-29D0-4638-9976-5ED391EA48A3}" dt="2023-06-25T19:03:21.381" v="13887" actId="14100"/>
          <ac:spMkLst>
            <pc:docMk/>
            <pc:sldMk cId="1951645399" sldId="256"/>
            <ac:spMk id="3" creationId="{A462D905-E1CA-24AB-AE54-F0E4A3070A31}"/>
          </ac:spMkLst>
        </pc:spChg>
        <pc:spChg chg="add del">
          <ac:chgData name="Diogo Monteiro Martins" userId="3f3ea84c-90f8-4405-9a3f-aa2eb8a24048" providerId="ADAL" clId="{9CEBB6E2-29D0-4638-9976-5ED391EA48A3}" dt="2023-05-27T23:00:26.496" v="57" actId="26606"/>
          <ac:spMkLst>
            <pc:docMk/>
            <pc:sldMk cId="1951645399" sldId="256"/>
            <ac:spMk id="5" creationId="{FFC321AD-2C92-446F-AF58-8CAA634BFD36}"/>
          </ac:spMkLst>
        </pc:spChg>
        <pc:spChg chg="add del">
          <ac:chgData name="Diogo Monteiro Martins" userId="3f3ea84c-90f8-4405-9a3f-aa2eb8a24048" providerId="ADAL" clId="{9CEBB6E2-29D0-4638-9976-5ED391EA48A3}" dt="2023-05-27T23:00:26.496" v="57" actId="26606"/>
          <ac:spMkLst>
            <pc:docMk/>
            <pc:sldMk cId="1951645399" sldId="256"/>
            <ac:spMk id="6" creationId="{3EA855B9-EE27-4441-846C-35DF1C6483BF}"/>
          </ac:spMkLst>
        </pc:spChg>
        <pc:spChg chg="add del">
          <ac:chgData name="Diogo Monteiro Martins" userId="3f3ea84c-90f8-4405-9a3f-aa2eb8a24048" providerId="ADAL" clId="{9CEBB6E2-29D0-4638-9976-5ED391EA48A3}" dt="2023-05-27T23:01:44.594" v="98" actId="26606"/>
          <ac:spMkLst>
            <pc:docMk/>
            <pc:sldMk cId="1951645399" sldId="256"/>
            <ac:spMk id="8" creationId="{526E0BFB-CDF1-4990-8C11-AC849311E0A8}"/>
          </ac:spMkLst>
        </pc:spChg>
        <pc:spChg chg="add del">
          <ac:chgData name="Diogo Monteiro Martins" userId="3f3ea84c-90f8-4405-9a3f-aa2eb8a24048" providerId="ADAL" clId="{9CEBB6E2-29D0-4638-9976-5ED391EA48A3}" dt="2023-05-27T22:58:55.664" v="36" actId="26606"/>
          <ac:spMkLst>
            <pc:docMk/>
            <pc:sldMk cId="1951645399" sldId="256"/>
            <ac:spMk id="9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2:58:55.664" v="36" actId="26606"/>
          <ac:spMkLst>
            <pc:docMk/>
            <pc:sldMk cId="1951645399" sldId="256"/>
            <ac:spMk id="11" creationId="{A44CD100-6267-4E62-AA64-2182A3A6A1C0}"/>
          </ac:spMkLst>
        </pc:spChg>
        <pc:spChg chg="add del">
          <ac:chgData name="Diogo Monteiro Martins" userId="3f3ea84c-90f8-4405-9a3f-aa2eb8a24048" providerId="ADAL" clId="{9CEBB6E2-29D0-4638-9976-5ED391EA48A3}" dt="2023-05-27T23:01:44.594" v="98" actId="26606"/>
          <ac:spMkLst>
            <pc:docMk/>
            <pc:sldMk cId="1951645399" sldId="256"/>
            <ac:spMk id="12" creationId="{6069A1F8-9BEB-4786-9694-FC48B2D75D21}"/>
          </ac:spMkLst>
        </pc:spChg>
        <pc:spChg chg="add del">
          <ac:chgData name="Diogo Monteiro Martins" userId="3f3ea84c-90f8-4405-9a3f-aa2eb8a24048" providerId="ADAL" clId="{9CEBB6E2-29D0-4638-9976-5ED391EA48A3}" dt="2023-05-27T23:00:26.496" v="57" actId="26606"/>
          <ac:spMkLst>
            <pc:docMk/>
            <pc:sldMk cId="1951645399" sldId="256"/>
            <ac:spMk id="13" creationId="{2BF5D4DB-368A-4B23-81E4-E0454BAD8672}"/>
          </ac:spMkLst>
        </pc:spChg>
        <pc:spChg chg="add del">
          <ac:chgData name="Diogo Monteiro Martins" userId="3f3ea84c-90f8-4405-9a3f-aa2eb8a24048" providerId="ADAL" clId="{9CEBB6E2-29D0-4638-9976-5ED391EA48A3}" dt="2023-05-27T23:00:26.496" v="57" actId="26606"/>
          <ac:spMkLst>
            <pc:docMk/>
            <pc:sldMk cId="1951645399" sldId="256"/>
            <ac:spMk id="15" creationId="{F372D7B9-36D5-4C1F-B7C9-36717C28F150}"/>
          </ac:spMkLst>
        </pc:spChg>
        <pc:spChg chg="add del">
          <ac:chgData name="Diogo Monteiro Martins" userId="3f3ea84c-90f8-4405-9a3f-aa2eb8a24048" providerId="ADAL" clId="{9CEBB6E2-29D0-4638-9976-5ED391EA48A3}" dt="2023-05-27T23:02:17.249" v="107" actId="26606"/>
          <ac:spMkLst>
            <pc:docMk/>
            <pc:sldMk cId="1951645399" sldId="256"/>
            <ac:spMk id="16" creationId="{42AE77C8-8636-492A-ABA7-1B8730025A08}"/>
          </ac:spMkLst>
        </pc:spChg>
        <pc:spChg chg="add del">
          <ac:chgData name="Diogo Monteiro Martins" userId="3f3ea84c-90f8-4405-9a3f-aa2eb8a24048" providerId="ADAL" clId="{9CEBB6E2-29D0-4638-9976-5ED391EA48A3}" dt="2023-05-27T23:00:36.763" v="60" actId="26606"/>
          <ac:spMkLst>
            <pc:docMk/>
            <pc:sldMk cId="1951645399" sldId="256"/>
            <ac:spMk id="17" creationId="{A9286AD2-18A9-4868-A4E3-7A2097A20810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20" creationId="{8B646C36-EEEC-4D52-8E8E-206F4CD8A3DA}"/>
          </ac:spMkLst>
        </pc:spChg>
        <pc:spChg chg="add del">
          <ac:chgData name="Diogo Monteiro Martins" userId="3f3ea84c-90f8-4405-9a3f-aa2eb8a24048" providerId="ADAL" clId="{9CEBB6E2-29D0-4638-9976-5ED391EA48A3}" dt="2023-05-27T23:00:47.989" v="63" actId="26606"/>
          <ac:spMkLst>
            <pc:docMk/>
            <pc:sldMk cId="1951645399" sldId="256"/>
            <ac:spMk id="21" creationId="{178C5A24-0D67-4D91-A8AB-79267D9CC7A8}"/>
          </ac:spMkLst>
        </pc:spChg>
        <pc:spChg chg="add del">
          <ac:chgData name="Diogo Monteiro Martins" userId="3f3ea84c-90f8-4405-9a3f-aa2eb8a24048" providerId="ADAL" clId="{9CEBB6E2-29D0-4638-9976-5ED391EA48A3}" dt="2023-05-27T23:00:47.989" v="63" actId="26606"/>
          <ac:spMkLst>
            <pc:docMk/>
            <pc:sldMk cId="1951645399" sldId="256"/>
            <ac:spMk id="23" creationId="{67F1335F-97CE-4842-9A57-2B6A3F459D82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24" creationId="{8258443E-B333-44F4-8D49-1EAB1C1A4613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25" creationId="{D6BF5730-CE16-498B-B11C-000E7F587D21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27" creationId="{93284B67-6F50-4C2E-904F-0054381456EE}"/>
          </ac:spMkLst>
        </pc:spChg>
        <pc:spChg chg="add del">
          <ac:chgData name="Diogo Monteiro Martins" userId="3f3ea84c-90f8-4405-9a3f-aa2eb8a24048" providerId="ADAL" clId="{9CEBB6E2-29D0-4638-9976-5ED391EA48A3}" dt="2023-05-27T23:02:17.249" v="107" actId="26606"/>
          <ac:spMkLst>
            <pc:docMk/>
            <pc:sldMk cId="1951645399" sldId="256"/>
            <ac:spMk id="28" creationId="{079AB7E9-4C3D-48E5-BDC2-C6EBF5170B1F}"/>
          </ac:spMkLst>
        </pc:spChg>
        <pc:spChg chg="add del">
          <ac:chgData name="Diogo Monteiro Martins" userId="3f3ea84c-90f8-4405-9a3f-aa2eb8a24048" providerId="ADAL" clId="{9CEBB6E2-29D0-4638-9976-5ED391EA48A3}" dt="2023-05-27T23:02:17.249" v="107" actId="26606"/>
          <ac:spMkLst>
            <pc:docMk/>
            <pc:sldMk cId="1951645399" sldId="256"/>
            <ac:spMk id="30" creationId="{095830D2-F2AE-4DD8-B586-89B0977916FF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32" creationId="{A0569933-2A1F-487D-A657-990AFACA28B9}"/>
          </ac:spMkLst>
        </pc:spChg>
        <pc:spChg chg="add del">
          <ac:chgData name="Diogo Monteiro Martins" userId="3f3ea84c-90f8-4405-9a3f-aa2eb8a24048" providerId="ADAL" clId="{9CEBB6E2-29D0-4638-9976-5ED391EA48A3}" dt="2023-05-27T23:01:55.305" v="100" actId="26606"/>
          <ac:spMkLst>
            <pc:docMk/>
            <pc:sldMk cId="1951645399" sldId="256"/>
            <ac:spMk id="33" creationId="{41A44955-0622-4C9F-BFD2-55277314EB95}"/>
          </ac:spMkLst>
        </pc:spChg>
        <pc:spChg chg="add del">
          <ac:chgData name="Diogo Monteiro Martins" userId="3f3ea84c-90f8-4405-9a3f-aa2eb8a24048" providerId="ADAL" clId="{9CEBB6E2-29D0-4638-9976-5ED391EA48A3}" dt="2023-05-27T23:02:41.251" v="135" actId="26606"/>
          <ac:spMkLst>
            <pc:docMk/>
            <pc:sldMk cId="1951645399" sldId="256"/>
            <ac:spMk id="35" creationId="{CAA37442-EAE9-6CFC-AC74-44222B37FA80}"/>
          </ac:spMkLst>
        </pc:spChg>
        <pc:spChg chg="add del">
          <ac:chgData name="Diogo Monteiro Martins" userId="3f3ea84c-90f8-4405-9a3f-aa2eb8a24048" providerId="ADAL" clId="{9CEBB6E2-29D0-4638-9976-5ED391EA48A3}" dt="2023-05-27T23:02:01.529" v="102" actId="26606"/>
          <ac:spMkLst>
            <pc:docMk/>
            <pc:sldMk cId="1951645399" sldId="256"/>
            <ac:spMk id="36" creationId="{9B37791B-B040-4694-BFDC-8DD132D86E8E}"/>
          </ac:spMkLst>
        </pc:spChg>
        <pc:spChg chg="add del">
          <ac:chgData name="Diogo Monteiro Martins" userId="3f3ea84c-90f8-4405-9a3f-aa2eb8a24048" providerId="ADAL" clId="{9CEBB6E2-29D0-4638-9976-5ED391EA48A3}" dt="2023-05-27T23:02:41.251" v="135" actId="26606"/>
          <ac:spMkLst>
            <pc:docMk/>
            <pc:sldMk cId="1951645399" sldId="256"/>
            <ac:spMk id="40" creationId="{54117A24-9D5E-A791-A2F4-8C81AC603C15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41" creationId="{EA164D6B-6878-4B9F-A2D0-985D39B17B46}"/>
          </ac:spMkLst>
        </pc:spChg>
        <pc:spChg chg="add del">
          <ac:chgData name="Diogo Monteiro Martins" userId="3f3ea84c-90f8-4405-9a3f-aa2eb8a24048" providerId="ADAL" clId="{9CEBB6E2-29D0-4638-9976-5ED391EA48A3}" dt="2023-05-27T23:02:47.538" v="138" actId="26606"/>
          <ac:spMkLst>
            <pc:docMk/>
            <pc:sldMk cId="1951645399" sldId="256"/>
            <ac:spMk id="42" creationId="{6CCA5F87-1D1E-45CB-8D83-FC7EEFAD9935}"/>
          </ac:spMkLst>
        </pc:spChg>
        <pc:spChg chg="add del">
          <ac:chgData name="Diogo Monteiro Martins" userId="3f3ea84c-90f8-4405-9a3f-aa2eb8a24048" providerId="ADAL" clId="{9CEBB6E2-29D0-4638-9976-5ED391EA48A3}" dt="2023-05-27T23:00:52.424" v="66" actId="26606"/>
          <ac:spMkLst>
            <pc:docMk/>
            <pc:sldMk cId="1951645399" sldId="256"/>
            <ac:spMk id="43" creationId="{9733A6A7-E7EE-42C5-88DE-B09D16B38C13}"/>
          </ac:spMkLst>
        </pc:spChg>
        <pc:spChg chg="add del">
          <ac:chgData name="Diogo Monteiro Martins" userId="3f3ea84c-90f8-4405-9a3f-aa2eb8a24048" providerId="ADAL" clId="{9CEBB6E2-29D0-4638-9976-5ED391EA48A3}" dt="2023-05-27T23:00:52.424" v="66" actId="26606"/>
          <ac:spMkLst>
            <pc:docMk/>
            <pc:sldMk cId="1951645399" sldId="256"/>
            <ac:spMk id="44" creationId="{94D786EB-944C-47D5-B631-899F4029B02E}"/>
          </ac:spMkLst>
        </pc:spChg>
        <pc:spChg chg="add del">
          <ac:chgData name="Diogo Monteiro Martins" userId="3f3ea84c-90f8-4405-9a3f-aa2eb8a24048" providerId="ADAL" clId="{9CEBB6E2-29D0-4638-9976-5ED391EA48A3}" dt="2023-05-27T23:00:52.424" v="66" actId="26606"/>
          <ac:spMkLst>
            <pc:docMk/>
            <pc:sldMk cId="1951645399" sldId="256"/>
            <ac:spMk id="45" creationId="{BA6285CA-6AFA-4F27-AFB5-1B32CDE09B1A}"/>
          </ac:spMkLst>
        </pc:spChg>
        <pc:spChg chg="add del">
          <ac:chgData name="Diogo Monteiro Martins" userId="3f3ea84c-90f8-4405-9a3f-aa2eb8a24048" providerId="ADAL" clId="{9CEBB6E2-29D0-4638-9976-5ED391EA48A3}" dt="2023-05-27T23:02:47.538" v="138" actId="26606"/>
          <ac:spMkLst>
            <pc:docMk/>
            <pc:sldMk cId="1951645399" sldId="256"/>
            <ac:spMk id="48" creationId="{7CCFC2C6-6238-4A2F-93DE-2ADF74AF635E}"/>
          </ac:spMkLst>
        </pc:spChg>
        <pc:spChg chg="add del">
          <ac:chgData name="Diogo Monteiro Martins" userId="3f3ea84c-90f8-4405-9a3f-aa2eb8a24048" providerId="ADAL" clId="{9CEBB6E2-29D0-4638-9976-5ED391EA48A3}" dt="2023-05-27T23:02:47.538" v="138" actId="26606"/>
          <ac:spMkLst>
            <pc:docMk/>
            <pc:sldMk cId="1951645399" sldId="256"/>
            <ac:spMk id="49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02:47.538" v="138" actId="26606"/>
          <ac:spMkLst>
            <pc:docMk/>
            <pc:sldMk cId="1951645399" sldId="256"/>
            <ac:spMk id="50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51" creationId="{362F176A-9349-4CD7-8042-59C0200C8CE9}"/>
          </ac:spMkLst>
        </pc:spChg>
        <pc:spChg chg="add del">
          <ac:chgData name="Diogo Monteiro Martins" userId="3f3ea84c-90f8-4405-9a3f-aa2eb8a24048" providerId="ADAL" clId="{9CEBB6E2-29D0-4638-9976-5ED391EA48A3}" dt="2023-05-27T23:02:53.331" v="141" actId="26606"/>
          <ac:spMkLst>
            <pc:docMk/>
            <pc:sldMk cId="1951645399" sldId="256"/>
            <ac:spMk id="52" creationId="{D6F5F07B-A917-442C-82D5-5719737E9E68}"/>
          </ac:spMkLst>
        </pc:spChg>
        <pc:spChg chg="add del">
          <ac:chgData name="Diogo Monteiro Martins" userId="3f3ea84c-90f8-4405-9a3f-aa2eb8a24048" providerId="ADAL" clId="{9CEBB6E2-29D0-4638-9976-5ED391EA48A3}" dt="2023-05-27T23:02:53.331" v="141" actId="26606"/>
          <ac:spMkLst>
            <pc:docMk/>
            <pc:sldMk cId="1951645399" sldId="256"/>
            <ac:spMk id="55" creationId="{C6C3E48C-655A-4982-8E73-7FB0D9E650FE}"/>
          </ac:spMkLst>
        </pc:spChg>
        <pc:spChg chg="add del">
          <ac:chgData name="Diogo Monteiro Martins" userId="3f3ea84c-90f8-4405-9a3f-aa2eb8a24048" providerId="ADAL" clId="{9CEBB6E2-29D0-4638-9976-5ED391EA48A3}" dt="2023-05-27T23:00:54.011" v="69" actId="26606"/>
          <ac:spMkLst>
            <pc:docMk/>
            <pc:sldMk cId="1951645399" sldId="256"/>
            <ac:spMk id="56" creationId="{8C37C960-91F5-4F61-B2CD-8A037920720B}"/>
          </ac:spMkLst>
        </pc:spChg>
        <pc:spChg chg="add del">
          <ac:chgData name="Diogo Monteiro Martins" userId="3f3ea84c-90f8-4405-9a3f-aa2eb8a24048" providerId="ADAL" clId="{9CEBB6E2-29D0-4638-9976-5ED391EA48A3}" dt="2023-05-27T23:01:00.702" v="72" actId="26606"/>
          <ac:spMkLst>
            <pc:docMk/>
            <pc:sldMk cId="1951645399" sldId="256"/>
            <ac:spMk id="59" creationId="{9733A6A7-E7EE-42C5-88DE-B09D16B38C13}"/>
          </ac:spMkLst>
        </pc:spChg>
        <pc:spChg chg="add del">
          <ac:chgData name="Diogo Monteiro Martins" userId="3f3ea84c-90f8-4405-9a3f-aa2eb8a24048" providerId="ADAL" clId="{9CEBB6E2-29D0-4638-9976-5ED391EA48A3}" dt="2023-05-27T23:01:00.702" v="72" actId="26606"/>
          <ac:spMkLst>
            <pc:docMk/>
            <pc:sldMk cId="1951645399" sldId="256"/>
            <ac:spMk id="60" creationId="{BA6285CA-6AFA-4F27-AFB5-1B32CDE09B1A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2" creationId="{4E9A171F-91A7-42F8-B25C-E38B244E757C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3" creationId="{064738AB-B6BE-4867-889A-52CE4AC8DBD0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4" creationId="{57851D67-7085-40E2-B146-F91433A28E08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5" creationId="{985AAE23-FCB6-4663-907C-0110B0FDC58E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6" creationId="{9C969C2C-E7E3-4052-87D4-61E733EC1BBD}"/>
          </ac:spMkLst>
        </pc:spChg>
        <pc:spChg chg="add del">
          <ac:chgData name="Diogo Monteiro Martins" userId="3f3ea84c-90f8-4405-9a3f-aa2eb8a24048" providerId="ADAL" clId="{9CEBB6E2-29D0-4638-9976-5ED391EA48A3}" dt="2023-05-27T23:03:16.159" v="168" actId="26606"/>
          <ac:spMkLst>
            <pc:docMk/>
            <pc:sldMk cId="1951645399" sldId="256"/>
            <ac:spMk id="67" creationId="{7C60369F-A41B-4D6E-8990-30E2715C5730}"/>
          </ac:spMkLst>
        </pc:spChg>
        <pc:spChg chg="add del">
          <ac:chgData name="Diogo Monteiro Martins" userId="3f3ea84c-90f8-4405-9a3f-aa2eb8a24048" providerId="ADAL" clId="{9CEBB6E2-29D0-4638-9976-5ED391EA48A3}" dt="2023-05-27T23:05:35.686" v="225" actId="26606"/>
          <ac:spMkLst>
            <pc:docMk/>
            <pc:sldMk cId="1951645399" sldId="256"/>
            <ac:spMk id="68" creationId="{D7468962-6189-43AD-BB02-A6F88AD0E5B4}"/>
          </ac:spMkLst>
        </pc:spChg>
        <pc:spChg chg="add del">
          <ac:chgData name="Diogo Monteiro Martins" userId="3f3ea84c-90f8-4405-9a3f-aa2eb8a24048" providerId="ADAL" clId="{9CEBB6E2-29D0-4638-9976-5ED391EA48A3}" dt="2023-05-27T23:01:00.702" v="72" actId="26606"/>
          <ac:spMkLst>
            <pc:docMk/>
            <pc:sldMk cId="1951645399" sldId="256"/>
            <ac:spMk id="69" creationId="{94D786EB-944C-47D5-B631-899F4029B02E}"/>
          </ac:spMkLst>
        </pc:spChg>
        <pc:spChg chg="add del">
          <ac:chgData name="Diogo Monteiro Martins" userId="3f3ea84c-90f8-4405-9a3f-aa2eb8a24048" providerId="ADAL" clId="{9CEBB6E2-29D0-4638-9976-5ED391EA48A3}" dt="2023-05-27T23:03:22.867" v="171" actId="26606"/>
          <ac:spMkLst>
            <pc:docMk/>
            <pc:sldMk cId="1951645399" sldId="256"/>
            <ac:spMk id="71" creationId="{8F187B58-3857-4454-9C70-EFB475976F73}"/>
          </ac:spMkLst>
        </pc:spChg>
        <pc:spChg chg="add del">
          <ac:chgData name="Diogo Monteiro Martins" userId="3f3ea84c-90f8-4405-9a3f-aa2eb8a24048" providerId="ADAL" clId="{9CEBB6E2-29D0-4638-9976-5ED391EA48A3}" dt="2023-05-27T23:01:05.345" v="74" actId="26606"/>
          <ac:spMkLst>
            <pc:docMk/>
            <pc:sldMk cId="1951645399" sldId="256"/>
            <ac:spMk id="72" creationId="{55B419A7-F817-4767-8CCB-FB0E189C4ACD}"/>
          </ac:spMkLst>
        </pc:spChg>
        <pc:spChg chg="add del">
          <ac:chgData name="Diogo Monteiro Martins" userId="3f3ea84c-90f8-4405-9a3f-aa2eb8a24048" providerId="ADAL" clId="{9CEBB6E2-29D0-4638-9976-5ED391EA48A3}" dt="2023-05-27T23:01:05.345" v="74" actId="26606"/>
          <ac:spMkLst>
            <pc:docMk/>
            <pc:sldMk cId="1951645399" sldId="256"/>
            <ac:spMk id="75" creationId="{ADA271CD-3011-4A05-B4A3-80F1794684F2}"/>
          </ac:spMkLst>
        </pc:spChg>
        <pc:spChg chg="add del">
          <ac:chgData name="Diogo Monteiro Martins" userId="3f3ea84c-90f8-4405-9a3f-aa2eb8a24048" providerId="ADAL" clId="{9CEBB6E2-29D0-4638-9976-5ED391EA48A3}" dt="2023-05-27T23:01:21.761" v="76" actId="26606"/>
          <ac:spMkLst>
            <pc:docMk/>
            <pc:sldMk cId="1951645399" sldId="256"/>
            <ac:spMk id="77" creationId="{736ACF6A-FC06-4E10-819E-2E7BC6978872}"/>
          </ac:spMkLst>
        </pc:spChg>
        <pc:spChg chg="add del">
          <ac:chgData name="Diogo Monteiro Martins" userId="3f3ea84c-90f8-4405-9a3f-aa2eb8a24048" providerId="ADAL" clId="{9CEBB6E2-29D0-4638-9976-5ED391EA48A3}" dt="2023-05-27T23:01:21.761" v="76" actId="26606"/>
          <ac:spMkLst>
            <pc:docMk/>
            <pc:sldMk cId="1951645399" sldId="256"/>
            <ac:spMk id="78" creationId="{0760E4C7-47B8-4356-ABCA-CC9C79E2D2B6}"/>
          </ac:spMkLst>
        </pc:spChg>
        <pc:spChg chg="add del">
          <ac:chgData name="Diogo Monteiro Martins" userId="3f3ea84c-90f8-4405-9a3f-aa2eb8a24048" providerId="ADAL" clId="{9CEBB6E2-29D0-4638-9976-5ED391EA48A3}" dt="2023-05-27T23:01:21.761" v="76" actId="26606"/>
          <ac:spMkLst>
            <pc:docMk/>
            <pc:sldMk cId="1951645399" sldId="256"/>
            <ac:spMk id="79" creationId="{5C3A0317-07C5-421D-8353-23737ABDC422}"/>
          </ac:spMkLst>
        </pc:spChg>
        <pc:spChg chg="add del">
          <ac:chgData name="Diogo Monteiro Martins" userId="3f3ea84c-90f8-4405-9a3f-aa2eb8a24048" providerId="ADAL" clId="{9CEBB6E2-29D0-4638-9976-5ED391EA48A3}" dt="2023-05-27T23:03:22.867" v="171" actId="26606"/>
          <ac:spMkLst>
            <pc:docMk/>
            <pc:sldMk cId="1951645399" sldId="256"/>
            <ac:spMk id="82" creationId="{4C5418A4-3935-49EA-B51C-5DDCBFAA3952}"/>
          </ac:spMkLst>
        </pc:spChg>
        <pc:spChg chg="add del">
          <ac:chgData name="Diogo Monteiro Martins" userId="3f3ea84c-90f8-4405-9a3f-aa2eb8a24048" providerId="ADAL" clId="{9CEBB6E2-29D0-4638-9976-5ED391EA48A3}" dt="2023-05-27T23:05:35.686" v="225" actId="26606"/>
          <ac:spMkLst>
            <pc:docMk/>
            <pc:sldMk cId="1951645399" sldId="256"/>
            <ac:spMk id="83" creationId="{5BF2E68D-E9CA-4A00-AE2B-17BCDFABC383}"/>
          </ac:spMkLst>
        </pc:spChg>
        <pc:spChg chg="add del">
          <ac:chgData name="Diogo Monteiro Martins" userId="3f3ea84c-90f8-4405-9a3f-aa2eb8a24048" providerId="ADAL" clId="{9CEBB6E2-29D0-4638-9976-5ED391EA48A3}" dt="2023-05-27T23:03:24.595" v="173" actId="26606"/>
          <ac:spMkLst>
            <pc:docMk/>
            <pc:sldMk cId="1951645399" sldId="256"/>
            <ac:spMk id="84" creationId="{9B37791B-B040-4694-BFDC-8DD132D86E8E}"/>
          </ac:spMkLst>
        </pc:spChg>
        <pc:spChg chg="add del">
          <ac:chgData name="Diogo Monteiro Martins" userId="3f3ea84c-90f8-4405-9a3f-aa2eb8a24048" providerId="ADAL" clId="{9CEBB6E2-29D0-4638-9976-5ED391EA48A3}" dt="2023-05-27T23:05:35.686" v="225" actId="26606"/>
          <ac:spMkLst>
            <pc:docMk/>
            <pc:sldMk cId="1951645399" sldId="256"/>
            <ac:spMk id="88" creationId="{7E1304CE-399E-4EFB-AC6F-CA3ABE76CD93}"/>
          </ac:spMkLst>
        </pc:spChg>
        <pc:spChg chg="add del">
          <ac:chgData name="Diogo Monteiro Martins" userId="3f3ea84c-90f8-4405-9a3f-aa2eb8a24048" providerId="ADAL" clId="{9CEBB6E2-29D0-4638-9976-5ED391EA48A3}" dt="2023-05-27T23:03:28.449" v="175" actId="26606"/>
          <ac:spMkLst>
            <pc:docMk/>
            <pc:sldMk cId="1951645399" sldId="256"/>
            <ac:spMk id="90" creationId="{4D896123-1B32-4CB1-B2ED-E34BBC26B423}"/>
          </ac:spMkLst>
        </pc:spChg>
        <pc:spChg chg="add del">
          <ac:chgData name="Diogo Monteiro Martins" userId="3f3ea84c-90f8-4405-9a3f-aa2eb8a24048" providerId="ADAL" clId="{9CEBB6E2-29D0-4638-9976-5ED391EA48A3}" dt="2023-05-27T23:03:28.449" v="175" actId="26606"/>
          <ac:spMkLst>
            <pc:docMk/>
            <pc:sldMk cId="1951645399" sldId="256"/>
            <ac:spMk id="92" creationId="{1145F121-7DB3-4C20-B960-333CE2967F69}"/>
          </ac:spMkLst>
        </pc:spChg>
        <pc:spChg chg="add del">
          <ac:chgData name="Diogo Monteiro Martins" userId="3f3ea84c-90f8-4405-9a3f-aa2eb8a24048" providerId="ADAL" clId="{9CEBB6E2-29D0-4638-9976-5ED391EA48A3}" dt="2023-05-27T23:03:36.931" v="178" actId="26606"/>
          <ac:spMkLst>
            <pc:docMk/>
            <pc:sldMk cId="1951645399" sldId="256"/>
            <ac:spMk id="94" creationId="{A88F843D-1C1B-C740-AC27-E3238D0F5F47}"/>
          </ac:spMkLst>
        </pc:spChg>
        <pc:spChg chg="add del">
          <ac:chgData name="Diogo Monteiro Martins" userId="3f3ea84c-90f8-4405-9a3f-aa2eb8a24048" providerId="ADAL" clId="{9CEBB6E2-29D0-4638-9976-5ED391EA48A3}" dt="2023-05-27T23:03:36.931" v="178" actId="26606"/>
          <ac:spMkLst>
            <pc:docMk/>
            <pc:sldMk cId="1951645399" sldId="256"/>
            <ac:spMk id="96" creationId="{9F0EA5A9-0D12-3644-BBEC-6D9D192EBEF4}"/>
          </ac:spMkLst>
        </pc:spChg>
        <pc:spChg chg="add del">
          <ac:chgData name="Diogo Monteiro Martins" userId="3f3ea84c-90f8-4405-9a3f-aa2eb8a24048" providerId="ADAL" clId="{9CEBB6E2-29D0-4638-9976-5ED391EA48A3}" dt="2023-05-27T23:03:36.931" v="178" actId="26606"/>
          <ac:spMkLst>
            <pc:docMk/>
            <pc:sldMk cId="1951645399" sldId="256"/>
            <ac:spMk id="97" creationId="{A21C8291-E3D5-4240-8FF4-E5213CBCC453}"/>
          </ac:spMkLst>
        </pc:spChg>
        <pc:spChg chg="add del">
          <ac:chgData name="Diogo Monteiro Martins" userId="3f3ea84c-90f8-4405-9a3f-aa2eb8a24048" providerId="ADAL" clId="{9CEBB6E2-29D0-4638-9976-5ED391EA48A3}" dt="2023-05-27T23:03:36.931" v="178" actId="26606"/>
          <ac:spMkLst>
            <pc:docMk/>
            <pc:sldMk cId="1951645399" sldId="256"/>
            <ac:spMk id="98" creationId="{08B44AFE-C181-7047-8CC9-CA00BD385EEA}"/>
          </ac:spMkLst>
        </pc:spChg>
        <pc:spChg chg="add del">
          <ac:chgData name="Diogo Monteiro Martins" userId="3f3ea84c-90f8-4405-9a3f-aa2eb8a24048" providerId="ADAL" clId="{9CEBB6E2-29D0-4638-9976-5ED391EA48A3}" dt="2023-05-27T23:03:38.599" v="181" actId="26606"/>
          <ac:spMkLst>
            <pc:docMk/>
            <pc:sldMk cId="1951645399" sldId="256"/>
            <ac:spMk id="100" creationId="{1DB043B4-68C6-45B9-82AC-A5800EADB8DB}"/>
          </ac:spMkLst>
        </pc:spChg>
        <pc:spChg chg="add del">
          <ac:chgData name="Diogo Monteiro Martins" userId="3f3ea84c-90f8-4405-9a3f-aa2eb8a24048" providerId="ADAL" clId="{9CEBB6E2-29D0-4638-9976-5ED391EA48A3}" dt="2023-05-27T23:03:38.599" v="181" actId="26606"/>
          <ac:spMkLst>
            <pc:docMk/>
            <pc:sldMk cId="1951645399" sldId="256"/>
            <ac:spMk id="102" creationId="{5337EA23-6703-4C96-9EEB-A408CBDD67BD}"/>
          </ac:spMkLst>
        </pc:spChg>
        <pc:spChg chg="add del">
          <ac:chgData name="Diogo Monteiro Martins" userId="3f3ea84c-90f8-4405-9a3f-aa2eb8a24048" providerId="ADAL" clId="{9CEBB6E2-29D0-4638-9976-5ED391EA48A3}" dt="2023-05-27T23:05:37.314" v="228" actId="26606"/>
          <ac:spMkLst>
            <pc:docMk/>
            <pc:sldMk cId="1951645399" sldId="256"/>
            <ac:spMk id="103" creationId="{A8384FB5-9ADC-4DDC-881B-597D56F5B15D}"/>
          </ac:spMkLst>
        </pc:spChg>
        <pc:spChg chg="add del">
          <ac:chgData name="Diogo Monteiro Martins" userId="3f3ea84c-90f8-4405-9a3f-aa2eb8a24048" providerId="ADAL" clId="{9CEBB6E2-29D0-4638-9976-5ED391EA48A3}" dt="2023-05-27T23:03:50.637" v="183" actId="26606"/>
          <ac:spMkLst>
            <pc:docMk/>
            <pc:sldMk cId="1951645399" sldId="256"/>
            <ac:spMk id="104" creationId="{58789E63-C78D-4210-8A38-DD6FB3B6BACD}"/>
          </ac:spMkLst>
        </pc:spChg>
        <pc:spChg chg="add del">
          <ac:chgData name="Diogo Monteiro Martins" userId="3f3ea84c-90f8-4405-9a3f-aa2eb8a24048" providerId="ADAL" clId="{9CEBB6E2-29D0-4638-9976-5ED391EA48A3}" dt="2023-05-27T23:03:50.637" v="183" actId="26606"/>
          <ac:spMkLst>
            <pc:docMk/>
            <pc:sldMk cId="1951645399" sldId="256"/>
            <ac:spMk id="106" creationId="{AC8494C5-ED44-4EAD-9213-4FBAA4BB74CA}"/>
          </ac:spMkLst>
        </pc:spChg>
        <pc:spChg chg="add del">
          <ac:chgData name="Diogo Monteiro Martins" userId="3f3ea84c-90f8-4405-9a3f-aa2eb8a24048" providerId="ADAL" clId="{9CEBB6E2-29D0-4638-9976-5ED391EA48A3}" dt="2023-05-27T23:05:37.314" v="228" actId="26606"/>
          <ac:spMkLst>
            <pc:docMk/>
            <pc:sldMk cId="1951645399" sldId="256"/>
            <ac:spMk id="107" creationId="{0AF57B88-1D4C-41FA-A761-EC1DD10C35CB}"/>
          </ac:spMkLst>
        </pc:spChg>
        <pc:spChg chg="add del">
          <ac:chgData name="Diogo Monteiro Martins" userId="3f3ea84c-90f8-4405-9a3f-aa2eb8a24048" providerId="ADAL" clId="{9CEBB6E2-29D0-4638-9976-5ED391EA48A3}" dt="2023-05-27T23:03:56.749" v="186" actId="26606"/>
          <ac:spMkLst>
            <pc:docMk/>
            <pc:sldMk cId="1951645399" sldId="256"/>
            <ac:spMk id="108" creationId="{A38827F1-3359-44F6-9009-43AE2B17FEAD}"/>
          </ac:spMkLst>
        </pc:spChg>
        <pc:spChg chg="add del">
          <ac:chgData name="Diogo Monteiro Martins" userId="3f3ea84c-90f8-4405-9a3f-aa2eb8a24048" providerId="ADAL" clId="{9CEBB6E2-29D0-4638-9976-5ED391EA48A3}" dt="2023-05-27T23:03:56.749" v="186" actId="26606"/>
          <ac:spMkLst>
            <pc:docMk/>
            <pc:sldMk cId="1951645399" sldId="256"/>
            <ac:spMk id="109" creationId="{17AFAD67-5350-4773-886F-D6DD7E66DB04}"/>
          </ac:spMkLst>
        </pc:spChg>
        <pc:spChg chg="add del">
          <ac:chgData name="Diogo Monteiro Martins" userId="3f3ea84c-90f8-4405-9a3f-aa2eb8a24048" providerId="ADAL" clId="{9CEBB6E2-29D0-4638-9976-5ED391EA48A3}" dt="2023-05-27T23:05:37.314" v="228" actId="26606"/>
          <ac:spMkLst>
            <pc:docMk/>
            <pc:sldMk cId="1951645399" sldId="256"/>
            <ac:spMk id="112" creationId="{D2548F45-5164-4ABB-8212-7F293FDED8D4}"/>
          </ac:spMkLst>
        </pc:spChg>
        <pc:spChg chg="add del">
          <ac:chgData name="Diogo Monteiro Martins" userId="3f3ea84c-90f8-4405-9a3f-aa2eb8a24048" providerId="ADAL" clId="{9CEBB6E2-29D0-4638-9976-5ED391EA48A3}" dt="2023-05-27T23:05:37.314" v="228" actId="26606"/>
          <ac:spMkLst>
            <pc:docMk/>
            <pc:sldMk cId="1951645399" sldId="256"/>
            <ac:spMk id="114" creationId="{5E81CCFB-7BEF-4186-86FB-D09450B4D02D}"/>
          </ac:spMkLst>
        </pc:spChg>
        <pc:spChg chg="add del">
          <ac:chgData name="Diogo Monteiro Martins" userId="3f3ea84c-90f8-4405-9a3f-aa2eb8a24048" providerId="ADAL" clId="{9CEBB6E2-29D0-4638-9976-5ED391EA48A3}" dt="2023-05-27T23:09:57.107" v="254" actId="26606"/>
          <ac:spMkLst>
            <pc:docMk/>
            <pc:sldMk cId="1951645399" sldId="256"/>
            <ac:spMk id="115" creationId="{1DB043B4-68C6-45B9-82AC-A5800EADB8DB}"/>
          </ac:spMkLst>
        </pc:spChg>
        <pc:spChg chg="add del">
          <ac:chgData name="Diogo Monteiro Martins" userId="3f3ea84c-90f8-4405-9a3f-aa2eb8a24048" providerId="ADAL" clId="{9CEBB6E2-29D0-4638-9976-5ED391EA48A3}" dt="2023-05-27T23:05:38.765" v="231" actId="26606"/>
          <ac:spMkLst>
            <pc:docMk/>
            <pc:sldMk cId="1951645399" sldId="256"/>
            <ac:spMk id="116" creationId="{E08D4B6A-8113-4DFB-B82E-B60CAC8E0A50}"/>
          </ac:spMkLst>
        </pc:spChg>
        <pc:spChg chg="add del">
          <ac:chgData name="Diogo Monteiro Martins" userId="3f3ea84c-90f8-4405-9a3f-aa2eb8a24048" providerId="ADAL" clId="{9CEBB6E2-29D0-4638-9976-5ED391EA48A3}" dt="2023-05-27T23:05:38.765" v="231" actId="26606"/>
          <ac:spMkLst>
            <pc:docMk/>
            <pc:sldMk cId="1951645399" sldId="256"/>
            <ac:spMk id="117" creationId="{9822E561-F97C-4CBB-A9A6-A6BF6317BC84}"/>
          </ac:spMkLst>
        </pc:spChg>
        <pc:spChg chg="add del">
          <ac:chgData name="Diogo Monteiro Martins" userId="3f3ea84c-90f8-4405-9a3f-aa2eb8a24048" providerId="ADAL" clId="{9CEBB6E2-29D0-4638-9976-5ED391EA48A3}" dt="2023-05-27T23:05:38.765" v="231" actId="26606"/>
          <ac:spMkLst>
            <pc:docMk/>
            <pc:sldMk cId="1951645399" sldId="256"/>
            <ac:spMk id="118" creationId="{B01B0E58-A5C8-4CDA-A2E0-35DF94E59857}"/>
          </ac:spMkLst>
        </pc:spChg>
        <pc:spChg chg="add del">
          <ac:chgData name="Diogo Monteiro Martins" userId="3f3ea84c-90f8-4405-9a3f-aa2eb8a24048" providerId="ADAL" clId="{9CEBB6E2-29D0-4638-9976-5ED391EA48A3}" dt="2023-05-27T23:03:59.857" v="188" actId="26606"/>
          <ac:spMkLst>
            <pc:docMk/>
            <pc:sldMk cId="1951645399" sldId="256"/>
            <ac:spMk id="119" creationId="{46B9231A-B34B-4A29-A6AC-532E1EE81575}"/>
          </ac:spMkLst>
        </pc:spChg>
        <pc:spChg chg="add del">
          <ac:chgData name="Diogo Monteiro Martins" userId="3f3ea84c-90f8-4405-9a3f-aa2eb8a24048" providerId="ADAL" clId="{9CEBB6E2-29D0-4638-9976-5ED391EA48A3}" dt="2023-05-27T23:03:59.857" v="188" actId="26606"/>
          <ac:spMkLst>
            <pc:docMk/>
            <pc:sldMk cId="1951645399" sldId="256"/>
            <ac:spMk id="120" creationId="{19F9BF86-FE94-4517-B97D-026C7515E589}"/>
          </ac:spMkLst>
        </pc:spChg>
        <pc:spChg chg="add del">
          <ac:chgData name="Diogo Monteiro Martins" userId="3f3ea84c-90f8-4405-9a3f-aa2eb8a24048" providerId="ADAL" clId="{9CEBB6E2-29D0-4638-9976-5ED391EA48A3}" dt="2023-05-27T23:04:01.891" v="190" actId="26606"/>
          <ac:spMkLst>
            <pc:docMk/>
            <pc:sldMk cId="1951645399" sldId="256"/>
            <ac:spMk id="124" creationId="{0623FB3B-24E7-5304-70D8-3CA402902220}"/>
          </ac:spMkLst>
        </pc:spChg>
        <pc:spChg chg="add del">
          <ac:chgData name="Diogo Monteiro Martins" userId="3f3ea84c-90f8-4405-9a3f-aa2eb8a24048" providerId="ADAL" clId="{9CEBB6E2-29D0-4638-9976-5ED391EA48A3}" dt="2023-05-27T23:04:01.891" v="190" actId="26606"/>
          <ac:spMkLst>
            <pc:docMk/>
            <pc:sldMk cId="1951645399" sldId="256"/>
            <ac:spMk id="125" creationId="{97081EE3-B6BE-9584-F5AF-E5F6484DA7A1}"/>
          </ac:spMkLst>
        </pc:spChg>
        <pc:spChg chg="add del">
          <ac:chgData name="Diogo Monteiro Martins" userId="3f3ea84c-90f8-4405-9a3f-aa2eb8a24048" providerId="ADAL" clId="{9CEBB6E2-29D0-4638-9976-5ED391EA48A3}" dt="2023-05-27T23:04:01.891" v="190" actId="26606"/>
          <ac:spMkLst>
            <pc:docMk/>
            <pc:sldMk cId="1951645399" sldId="256"/>
            <ac:spMk id="127" creationId="{4711BF64-C99B-2F90-ADA1-0C08F9BE8392}"/>
          </ac:spMkLst>
        </pc:spChg>
        <pc:spChg chg="add del">
          <ac:chgData name="Diogo Monteiro Martins" userId="3f3ea84c-90f8-4405-9a3f-aa2eb8a24048" providerId="ADAL" clId="{9CEBB6E2-29D0-4638-9976-5ED391EA48A3}" dt="2023-05-27T23:05:45.361" v="233" actId="26606"/>
          <ac:spMkLst>
            <pc:docMk/>
            <pc:sldMk cId="1951645399" sldId="256"/>
            <ac:spMk id="128" creationId="{6CCA5F87-1D1E-45CB-8D83-FC7EEFAD9935}"/>
          </ac:spMkLst>
        </pc:spChg>
        <pc:spChg chg="add del">
          <ac:chgData name="Diogo Monteiro Martins" userId="3f3ea84c-90f8-4405-9a3f-aa2eb8a24048" providerId="ADAL" clId="{9CEBB6E2-29D0-4638-9976-5ED391EA48A3}" dt="2023-05-27T23:04:04.107" v="192" actId="26606"/>
          <ac:spMkLst>
            <pc:docMk/>
            <pc:sldMk cId="1951645399" sldId="256"/>
            <ac:spMk id="129" creationId="{9C51935E-4A08-4AE4-8E13-F40CD3C4F1C4}"/>
          </ac:spMkLst>
        </pc:spChg>
        <pc:spChg chg="add del">
          <ac:chgData name="Diogo Monteiro Martins" userId="3f3ea84c-90f8-4405-9a3f-aa2eb8a24048" providerId="ADAL" clId="{9CEBB6E2-29D0-4638-9976-5ED391EA48A3}" dt="2023-05-27T23:05:45.361" v="233" actId="26606"/>
          <ac:spMkLst>
            <pc:docMk/>
            <pc:sldMk cId="1951645399" sldId="256"/>
            <ac:spMk id="132" creationId="{7CCFC2C6-6238-4A2F-93DE-2ADF74AF635E}"/>
          </ac:spMkLst>
        </pc:spChg>
        <pc:spChg chg="add del">
          <ac:chgData name="Diogo Monteiro Martins" userId="3f3ea84c-90f8-4405-9a3f-aa2eb8a24048" providerId="ADAL" clId="{9CEBB6E2-29D0-4638-9976-5ED391EA48A3}" dt="2023-05-27T23:05:45.361" v="233" actId="26606"/>
          <ac:spMkLst>
            <pc:docMk/>
            <pc:sldMk cId="1951645399" sldId="256"/>
            <ac:spMk id="133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05:45.361" v="233" actId="26606"/>
          <ac:spMkLst>
            <pc:docMk/>
            <pc:sldMk cId="1951645399" sldId="256"/>
            <ac:spMk id="135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04:09.909" v="194" actId="26606"/>
          <ac:spMkLst>
            <pc:docMk/>
            <pc:sldMk cId="1951645399" sldId="256"/>
            <ac:spMk id="136" creationId="{4958DF84-F5C6-794F-8945-485D6C107518}"/>
          </ac:spMkLst>
        </pc:spChg>
        <pc:spChg chg="add del">
          <ac:chgData name="Diogo Monteiro Martins" userId="3f3ea84c-90f8-4405-9a3f-aa2eb8a24048" providerId="ADAL" clId="{9CEBB6E2-29D0-4638-9976-5ED391EA48A3}" dt="2023-05-27T23:04:09.909" v="194" actId="26606"/>
          <ac:spMkLst>
            <pc:docMk/>
            <pc:sldMk cId="1951645399" sldId="256"/>
            <ac:spMk id="138" creationId="{4AF0997A-7C0F-4AD2-BA90-5FE341A17796}"/>
          </ac:spMkLst>
        </pc:spChg>
        <pc:spChg chg="add del">
          <ac:chgData name="Diogo Monteiro Martins" userId="3f3ea84c-90f8-4405-9a3f-aa2eb8a24048" providerId="ADAL" clId="{9CEBB6E2-29D0-4638-9976-5ED391EA48A3}" dt="2023-05-27T23:04:09.909" v="194" actId="26606"/>
          <ac:spMkLst>
            <pc:docMk/>
            <pc:sldMk cId="1951645399" sldId="256"/>
            <ac:spMk id="139" creationId="{72E67446-732B-4F72-8560-6FABB6CB25A3}"/>
          </ac:spMkLst>
        </pc:spChg>
        <pc:spChg chg="add del">
          <ac:chgData name="Diogo Monteiro Martins" userId="3f3ea84c-90f8-4405-9a3f-aa2eb8a24048" providerId="ADAL" clId="{9CEBB6E2-29D0-4638-9976-5ED391EA48A3}" dt="2023-05-27T23:08:45.952" v="245" actId="26606"/>
          <ac:spMkLst>
            <pc:docMk/>
            <pc:sldMk cId="1951645399" sldId="256"/>
            <ac:spMk id="140" creationId="{A5D0B0D3-D735-4619-AA45-B57B791E1744}"/>
          </ac:spMkLst>
        </pc:spChg>
        <pc:spChg chg="add del">
          <ac:chgData name="Diogo Monteiro Martins" userId="3f3ea84c-90f8-4405-9a3f-aa2eb8a24048" providerId="ADAL" clId="{9CEBB6E2-29D0-4638-9976-5ED391EA48A3}" dt="2023-05-27T23:04:12.685" v="197" actId="26606"/>
          <ac:spMkLst>
            <pc:docMk/>
            <pc:sldMk cId="1951645399" sldId="256"/>
            <ac:spMk id="141" creationId="{DD8EACB7-D372-470B-B76E-A829D00310CD}"/>
          </ac:spMkLst>
        </pc:spChg>
        <pc:spChg chg="add del">
          <ac:chgData name="Diogo Monteiro Martins" userId="3f3ea84c-90f8-4405-9a3f-aa2eb8a24048" providerId="ADAL" clId="{9CEBB6E2-29D0-4638-9976-5ED391EA48A3}" dt="2023-05-27T23:04:12.685" v="197" actId="26606"/>
          <ac:spMkLst>
            <pc:docMk/>
            <pc:sldMk cId="1951645399" sldId="256"/>
            <ac:spMk id="143" creationId="{C7EA4B13-46D3-41EE-95DA-7B2100DE940B}"/>
          </ac:spMkLst>
        </pc:spChg>
        <pc:spChg chg="add del">
          <ac:chgData name="Diogo Monteiro Martins" userId="3f3ea84c-90f8-4405-9a3f-aa2eb8a24048" providerId="ADAL" clId="{9CEBB6E2-29D0-4638-9976-5ED391EA48A3}" dt="2023-05-27T23:08:45.952" v="245" actId="26606"/>
          <ac:spMkLst>
            <pc:docMk/>
            <pc:sldMk cId="1951645399" sldId="256"/>
            <ac:spMk id="146" creationId="{3D505D40-32E9-4C48-81F8-AD80433BE6B7}"/>
          </ac:spMkLst>
        </pc:spChg>
        <pc:spChg chg="add del">
          <ac:chgData name="Diogo Monteiro Martins" userId="3f3ea84c-90f8-4405-9a3f-aa2eb8a24048" providerId="ADAL" clId="{9CEBB6E2-29D0-4638-9976-5ED391EA48A3}" dt="2023-05-27T23:04:17.397" v="199" actId="26606"/>
          <ac:spMkLst>
            <pc:docMk/>
            <pc:sldMk cId="1951645399" sldId="256"/>
            <ac:spMk id="149" creationId="{8C37C960-91F5-4F61-B2CD-8A037920720B}"/>
          </ac:spMkLst>
        </pc:spChg>
        <pc:spChg chg="add del">
          <ac:chgData name="Diogo Monteiro Martins" userId="3f3ea84c-90f8-4405-9a3f-aa2eb8a24048" providerId="ADAL" clId="{9CEBB6E2-29D0-4638-9976-5ED391EA48A3}" dt="2023-05-27T23:04:20.693" v="201" actId="26606"/>
          <ac:spMkLst>
            <pc:docMk/>
            <pc:sldMk cId="1951645399" sldId="256"/>
            <ac:spMk id="153" creationId="{81BC67A1-175E-439E-85E2-88911C119814}"/>
          </ac:spMkLst>
        </pc:spChg>
        <pc:spChg chg="add del">
          <ac:chgData name="Diogo Monteiro Martins" userId="3f3ea84c-90f8-4405-9a3f-aa2eb8a24048" providerId="ADAL" clId="{9CEBB6E2-29D0-4638-9976-5ED391EA48A3}" dt="2023-05-27T23:04:20.693" v="201" actId="26606"/>
          <ac:spMkLst>
            <pc:docMk/>
            <pc:sldMk cId="1951645399" sldId="256"/>
            <ac:spMk id="154" creationId="{94A7B82C-30F1-42B4-BE36-3DB42DD517D1}"/>
          </ac:spMkLst>
        </pc:spChg>
        <pc:spChg chg="add del">
          <ac:chgData name="Diogo Monteiro Martins" userId="3f3ea84c-90f8-4405-9a3f-aa2eb8a24048" providerId="ADAL" clId="{9CEBB6E2-29D0-4638-9976-5ED391EA48A3}" dt="2023-05-27T23:04:20.693" v="201" actId="26606"/>
          <ac:spMkLst>
            <pc:docMk/>
            <pc:sldMk cId="1951645399" sldId="256"/>
            <ac:spMk id="155" creationId="{43CA1578-CEEB-41BB-8068-C0DA02C36C52}"/>
          </ac:spMkLst>
        </pc:spChg>
        <pc:spChg chg="add del">
          <ac:chgData name="Diogo Monteiro Martins" userId="3f3ea84c-90f8-4405-9a3f-aa2eb8a24048" providerId="ADAL" clId="{9CEBB6E2-29D0-4638-9976-5ED391EA48A3}" dt="2023-05-27T23:09:57.107" v="254" actId="26606"/>
          <ac:spMkLst>
            <pc:docMk/>
            <pc:sldMk cId="1951645399" sldId="256"/>
            <ac:spMk id="160" creationId="{41AC6C06-99FE-4BA1-BC82-8406A424CD67}"/>
          </ac:spMkLst>
        </pc:spChg>
        <pc:spChg chg="add del">
          <ac:chgData name="Diogo Monteiro Martins" userId="3f3ea84c-90f8-4405-9a3f-aa2eb8a24048" providerId="ADAL" clId="{9CEBB6E2-29D0-4638-9976-5ED391EA48A3}" dt="2023-05-27T23:09:57.107" v="254" actId="26606"/>
          <ac:spMkLst>
            <pc:docMk/>
            <pc:sldMk cId="1951645399" sldId="256"/>
            <ac:spMk id="161" creationId="{7AEC842D-C905-4DEA-B1C3-CA51995C572A}"/>
          </ac:spMkLst>
        </pc:spChg>
        <pc:spChg chg="add del">
          <ac:chgData name="Diogo Monteiro Martins" userId="3f3ea84c-90f8-4405-9a3f-aa2eb8a24048" providerId="ADAL" clId="{9CEBB6E2-29D0-4638-9976-5ED391EA48A3}" dt="2023-05-27T23:04:21.822" v="203" actId="26606"/>
          <ac:spMkLst>
            <pc:docMk/>
            <pc:sldMk cId="1951645399" sldId="256"/>
            <ac:spMk id="196" creationId="{09F55FD1-95FA-98DA-84AA-145D29A533D7}"/>
          </ac:spMkLst>
        </pc:spChg>
        <pc:spChg chg="add del">
          <ac:chgData name="Diogo Monteiro Martins" userId="3f3ea84c-90f8-4405-9a3f-aa2eb8a24048" providerId="ADAL" clId="{9CEBB6E2-29D0-4638-9976-5ED391EA48A3}" dt="2023-05-27T23:04:21.822" v="203" actId="26606"/>
          <ac:spMkLst>
            <pc:docMk/>
            <pc:sldMk cId="1951645399" sldId="256"/>
            <ac:spMk id="198" creationId="{3AC9EE06-57AF-0FF5-450C-2A606C23B8F6}"/>
          </ac:spMkLst>
        </pc:spChg>
        <pc:spChg chg="add del">
          <ac:chgData name="Diogo Monteiro Martins" userId="3f3ea84c-90f8-4405-9a3f-aa2eb8a24048" providerId="ADAL" clId="{9CEBB6E2-29D0-4638-9976-5ED391EA48A3}" dt="2023-05-27T23:04:32.195" v="208" actId="26606"/>
          <ac:spMkLst>
            <pc:docMk/>
            <pc:sldMk cId="1951645399" sldId="256"/>
            <ac:spMk id="201" creationId="{37FDDF72-DE39-4F99-A3C1-DD9D7815D7DB}"/>
          </ac:spMkLst>
        </pc:spChg>
        <pc:spChg chg="add del">
          <ac:chgData name="Diogo Monteiro Martins" userId="3f3ea84c-90f8-4405-9a3f-aa2eb8a24048" providerId="ADAL" clId="{9CEBB6E2-29D0-4638-9976-5ED391EA48A3}" dt="2023-05-27T23:04:32.195" v="208" actId="26606"/>
          <ac:spMkLst>
            <pc:docMk/>
            <pc:sldMk cId="1951645399" sldId="256"/>
            <ac:spMk id="202" creationId="{5E4ECE80-3AD1-450C-B62A-98788F193948}"/>
          </ac:spMkLst>
        </pc:spChg>
        <pc:spChg chg="add del">
          <ac:chgData name="Diogo Monteiro Martins" userId="3f3ea84c-90f8-4405-9a3f-aa2eb8a24048" providerId="ADAL" clId="{9CEBB6E2-29D0-4638-9976-5ED391EA48A3}" dt="2023-05-27T23:19:40.699" v="297" actId="26606"/>
          <ac:spMkLst>
            <pc:docMk/>
            <pc:sldMk cId="1951645399" sldId="256"/>
            <ac:spMk id="1029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7T23:19:40.699" v="297" actId="26606"/>
          <ac:spMkLst>
            <pc:docMk/>
            <pc:sldMk cId="1951645399" sldId="256"/>
            <ac:spMk id="1030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7T23:17:52.997" v="263" actId="26606"/>
          <ac:spMkLst>
            <pc:docMk/>
            <pc:sldMk cId="1951645399" sldId="256"/>
            <ac:spMk id="1031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18:13.806" v="270" actId="26606"/>
          <ac:spMkLst>
            <pc:docMk/>
            <pc:sldMk cId="1951645399" sldId="256"/>
            <ac:spMk id="1032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17:52.997" v="263" actId="26606"/>
          <ac:spMkLst>
            <pc:docMk/>
            <pc:sldMk cId="1951645399" sldId="256"/>
            <ac:spMk id="1033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18:13.806" v="270" actId="26606"/>
          <ac:spMkLst>
            <pc:docMk/>
            <pc:sldMk cId="1951645399" sldId="256"/>
            <ac:spMk id="1034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17:52.997" v="263" actId="26606"/>
          <ac:spMkLst>
            <pc:docMk/>
            <pc:sldMk cId="1951645399" sldId="256"/>
            <ac:spMk id="1035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8:13.806" v="270" actId="26606"/>
          <ac:spMkLst>
            <pc:docMk/>
            <pc:sldMk cId="1951645399" sldId="256"/>
            <ac:spMk id="1036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7:52.997" v="263" actId="26606"/>
          <ac:spMkLst>
            <pc:docMk/>
            <pc:sldMk cId="1951645399" sldId="256"/>
            <ac:spMk id="1037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18:13.806" v="270" actId="26606"/>
          <ac:spMkLst>
            <pc:docMk/>
            <pc:sldMk cId="1951645399" sldId="256"/>
            <ac:spMk id="1038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19:40.699" v="297" actId="26606"/>
          <ac:spMkLst>
            <pc:docMk/>
            <pc:sldMk cId="1951645399" sldId="256"/>
            <ac:spMk id="1039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8:17.368" v="272" actId="26606"/>
          <ac:spMkLst>
            <pc:docMk/>
            <pc:sldMk cId="1951645399" sldId="256"/>
            <ac:spMk id="1040" creationId="{6F828D28-8E09-41CC-8229-3070B5467A96}"/>
          </ac:spMkLst>
        </pc:spChg>
        <pc:spChg chg="add del">
          <ac:chgData name="Diogo Monteiro Martins" userId="3f3ea84c-90f8-4405-9a3f-aa2eb8a24048" providerId="ADAL" clId="{9CEBB6E2-29D0-4638-9976-5ED391EA48A3}" dt="2023-05-27T23:18:17.368" v="272" actId="26606"/>
          <ac:spMkLst>
            <pc:docMk/>
            <pc:sldMk cId="1951645399" sldId="256"/>
            <ac:spMk id="1041" creationId="{D5B012D8-7F27-4758-9AC6-C889B154BD73}"/>
          </ac:spMkLst>
        </pc:spChg>
        <pc:spChg chg="add del">
          <ac:chgData name="Diogo Monteiro Martins" userId="3f3ea84c-90f8-4405-9a3f-aa2eb8a24048" providerId="ADAL" clId="{9CEBB6E2-29D0-4638-9976-5ED391EA48A3}" dt="2023-05-27T23:18:17.368" v="272" actId="26606"/>
          <ac:spMkLst>
            <pc:docMk/>
            <pc:sldMk cId="1951645399" sldId="256"/>
            <ac:spMk id="1042" creationId="{4063B759-00FC-46D1-9898-8E8625268FAF}"/>
          </ac:spMkLst>
        </pc:spChg>
        <pc:spChg chg="add del">
          <ac:chgData name="Diogo Monteiro Martins" userId="3f3ea84c-90f8-4405-9a3f-aa2eb8a24048" providerId="ADAL" clId="{9CEBB6E2-29D0-4638-9976-5ED391EA48A3}" dt="2023-05-27T23:19:40.699" v="297" actId="26606"/>
          <ac:spMkLst>
            <pc:docMk/>
            <pc:sldMk cId="1951645399" sldId="256"/>
            <ac:spMk id="1043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18:21.864" v="275" actId="26606"/>
          <ac:spMkLst>
            <pc:docMk/>
            <pc:sldMk cId="1951645399" sldId="256"/>
            <ac:spMk id="1044" creationId="{71B2258F-86CA-4D4D-8270-BC05FCDEBFB3}"/>
          </ac:spMkLst>
        </pc:spChg>
        <pc:spChg chg="add del">
          <ac:chgData name="Diogo Monteiro Martins" userId="3f3ea84c-90f8-4405-9a3f-aa2eb8a24048" providerId="ADAL" clId="{9CEBB6E2-29D0-4638-9976-5ED391EA48A3}" dt="2023-05-27T23:19:47.434" v="299" actId="26606"/>
          <ac:spMkLst>
            <pc:docMk/>
            <pc:sldMk cId="1951645399" sldId="256"/>
            <ac:spMk id="1045" creationId="{D776D29F-0A2C-4F75-8582-7C7DFCBD11D5}"/>
          </ac:spMkLst>
        </pc:spChg>
        <pc:spChg chg="add del">
          <ac:chgData name="Diogo Monteiro Martins" userId="3f3ea84c-90f8-4405-9a3f-aa2eb8a24048" providerId="ADAL" clId="{9CEBB6E2-29D0-4638-9976-5ED391EA48A3}" dt="2023-05-27T23:18:40.324" v="278" actId="26606"/>
          <ac:spMkLst>
            <pc:docMk/>
            <pc:sldMk cId="1951645399" sldId="256"/>
            <ac:spMk id="1046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18:40.324" v="278" actId="26606"/>
          <ac:spMkLst>
            <pc:docMk/>
            <pc:sldMk cId="1951645399" sldId="256"/>
            <ac:spMk id="1047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18:40.324" v="278" actId="26606"/>
          <ac:spMkLst>
            <pc:docMk/>
            <pc:sldMk cId="1951645399" sldId="256"/>
            <ac:spMk id="1048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8:40.324" v="278" actId="26606"/>
          <ac:spMkLst>
            <pc:docMk/>
            <pc:sldMk cId="1951645399" sldId="256"/>
            <ac:spMk id="1049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19:47.434" v="299" actId="26606"/>
          <ac:spMkLst>
            <pc:docMk/>
            <pc:sldMk cId="1951645399" sldId="256"/>
            <ac:spMk id="1050" creationId="{C4D41903-2C9D-4F9E-AA1F-6161F8A6FC01}"/>
          </ac:spMkLst>
        </pc:spChg>
        <pc:spChg chg="add del">
          <ac:chgData name="Diogo Monteiro Martins" userId="3f3ea84c-90f8-4405-9a3f-aa2eb8a24048" providerId="ADAL" clId="{9CEBB6E2-29D0-4638-9976-5ED391EA48A3}" dt="2023-05-27T23:18:42.797" v="280" actId="26606"/>
          <ac:spMkLst>
            <pc:docMk/>
            <pc:sldMk cId="1951645399" sldId="256"/>
            <ac:spMk id="1051" creationId="{BB3B2C43-5E36-4768-8319-6752D24B47E9}"/>
          </ac:spMkLst>
        </pc:spChg>
        <pc:spChg chg="add del">
          <ac:chgData name="Diogo Monteiro Martins" userId="3f3ea84c-90f8-4405-9a3f-aa2eb8a24048" providerId="ADAL" clId="{9CEBB6E2-29D0-4638-9976-5ED391EA48A3}" dt="2023-05-27T23:18:42.797" v="280" actId="26606"/>
          <ac:spMkLst>
            <pc:docMk/>
            <pc:sldMk cId="1951645399" sldId="256"/>
            <ac:spMk id="1052" creationId="{B044326E-7BB3-4929-BE33-05CA64DBB248}"/>
          </ac:spMkLst>
        </pc:spChg>
        <pc:spChg chg="add del">
          <ac:chgData name="Diogo Monteiro Martins" userId="3f3ea84c-90f8-4405-9a3f-aa2eb8a24048" providerId="ADAL" clId="{9CEBB6E2-29D0-4638-9976-5ED391EA48A3}" dt="2023-05-27T23:18:42.797" v="280" actId="26606"/>
          <ac:spMkLst>
            <pc:docMk/>
            <pc:sldMk cId="1951645399" sldId="256"/>
            <ac:spMk id="1053" creationId="{731CF4E0-AA2D-43CA-A528-C52FB158244A}"/>
          </ac:spMkLst>
        </pc:spChg>
        <pc:spChg chg="add del">
          <ac:chgData name="Diogo Monteiro Martins" userId="3f3ea84c-90f8-4405-9a3f-aa2eb8a24048" providerId="ADAL" clId="{9CEBB6E2-29D0-4638-9976-5ED391EA48A3}" dt="2023-05-27T23:18:42.797" v="280" actId="26606"/>
          <ac:spMkLst>
            <pc:docMk/>
            <pc:sldMk cId="1951645399" sldId="256"/>
            <ac:spMk id="1054" creationId="{3B083774-A903-4B1B-BC6A-94C1F048E82B}"/>
          </ac:spMkLst>
        </pc:spChg>
        <pc:spChg chg="add del">
          <ac:chgData name="Diogo Monteiro Martins" userId="3f3ea84c-90f8-4405-9a3f-aa2eb8a24048" providerId="ADAL" clId="{9CEBB6E2-29D0-4638-9976-5ED391EA48A3}" dt="2023-05-27T23:19:47.434" v="299" actId="26606"/>
          <ac:spMkLst>
            <pc:docMk/>
            <pc:sldMk cId="1951645399" sldId="256"/>
            <ac:spMk id="1057" creationId="{9E4574B5-C90E-412D-BAB0-B9F483290C67}"/>
          </ac:spMkLst>
        </pc:spChg>
        <pc:spChg chg="add del">
          <ac:chgData name="Diogo Monteiro Martins" userId="3f3ea84c-90f8-4405-9a3f-aa2eb8a24048" providerId="ADAL" clId="{9CEBB6E2-29D0-4638-9976-5ED391EA48A3}" dt="2023-05-27T23:18:49.571" v="283" actId="26606"/>
          <ac:spMkLst>
            <pc:docMk/>
            <pc:sldMk cId="1951645399" sldId="256"/>
            <ac:spMk id="1058" creationId="{9B37791B-B040-4694-BFDC-8DD132D86E8E}"/>
          </ac:spMkLst>
        </pc:spChg>
        <pc:spChg chg="add del">
          <ac:chgData name="Diogo Monteiro Martins" userId="3f3ea84c-90f8-4405-9a3f-aa2eb8a24048" providerId="ADAL" clId="{9CEBB6E2-29D0-4638-9976-5ED391EA48A3}" dt="2023-05-27T23:22:59.190" v="408" actId="26606"/>
          <ac:spMkLst>
            <pc:docMk/>
            <pc:sldMk cId="1951645399" sldId="256"/>
            <ac:spMk id="1060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7T23:22:59.190" v="408" actId="26606"/>
          <ac:spMkLst>
            <pc:docMk/>
            <pc:sldMk cId="1951645399" sldId="256"/>
            <ac:spMk id="1061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7T23:22:59.190" v="408" actId="26606"/>
          <ac:spMkLst>
            <pc:docMk/>
            <pc:sldMk cId="1951645399" sldId="256"/>
            <ac:spMk id="1062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8:53.251" v="286" actId="26606"/>
          <ac:spMkLst>
            <pc:docMk/>
            <pc:sldMk cId="1951645399" sldId="256"/>
            <ac:spMk id="1063" creationId="{4AA13AD3-0A4F-475A-BEBB-DEEFF5C096C3}"/>
          </ac:spMkLst>
        </pc:spChg>
        <pc:spChg chg="add del">
          <ac:chgData name="Diogo Monteiro Martins" userId="3f3ea84c-90f8-4405-9a3f-aa2eb8a24048" providerId="ADAL" clId="{9CEBB6E2-29D0-4638-9976-5ED391EA48A3}" dt="2023-05-27T23:18:53.251" v="286" actId="26606"/>
          <ac:spMkLst>
            <pc:docMk/>
            <pc:sldMk cId="1951645399" sldId="256"/>
            <ac:spMk id="1064" creationId="{D65E0E3C-32F3-480B-9842-7611BBE2EE9F}"/>
          </ac:spMkLst>
        </pc:spChg>
        <pc:spChg chg="add del">
          <ac:chgData name="Diogo Monteiro Martins" userId="3f3ea84c-90f8-4405-9a3f-aa2eb8a24048" providerId="ADAL" clId="{9CEBB6E2-29D0-4638-9976-5ED391EA48A3}" dt="2023-05-27T23:22:59.190" v="408" actId="26606"/>
          <ac:spMkLst>
            <pc:docMk/>
            <pc:sldMk cId="1951645399" sldId="256"/>
            <ac:spMk id="1065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19:01.897" v="288" actId="26606"/>
          <ac:spMkLst>
            <pc:docMk/>
            <pc:sldMk cId="1951645399" sldId="256"/>
            <ac:spMk id="1066" creationId="{6CCA5F87-1D1E-45CB-8D83-FC7EEFAD9935}"/>
          </ac:spMkLst>
        </pc:spChg>
        <pc:spChg chg="add del">
          <ac:chgData name="Diogo Monteiro Martins" userId="3f3ea84c-90f8-4405-9a3f-aa2eb8a24048" providerId="ADAL" clId="{9CEBB6E2-29D0-4638-9976-5ED391EA48A3}" dt="2023-05-27T23:19:01.897" v="288" actId="26606"/>
          <ac:spMkLst>
            <pc:docMk/>
            <pc:sldMk cId="1951645399" sldId="256"/>
            <ac:spMk id="1067" creationId="{7CCFC2C6-6238-4A2F-93DE-2ADF74AF635E}"/>
          </ac:spMkLst>
        </pc:spChg>
        <pc:spChg chg="add del">
          <ac:chgData name="Diogo Monteiro Martins" userId="3f3ea84c-90f8-4405-9a3f-aa2eb8a24048" providerId="ADAL" clId="{9CEBB6E2-29D0-4638-9976-5ED391EA48A3}" dt="2023-05-27T23:19:01.897" v="288" actId="26606"/>
          <ac:spMkLst>
            <pc:docMk/>
            <pc:sldMk cId="1951645399" sldId="256"/>
            <ac:spMk id="1068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19:01.897" v="288" actId="26606"/>
          <ac:spMkLst>
            <pc:docMk/>
            <pc:sldMk cId="1951645399" sldId="256"/>
            <ac:spMk id="1069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2:58.318" v="406" actId="26606"/>
          <ac:spMkLst>
            <pc:docMk/>
            <pc:sldMk cId="1951645399" sldId="256"/>
            <ac:spMk id="1070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7T23:19:11.854" v="291" actId="26606"/>
          <ac:spMkLst>
            <pc:docMk/>
            <pc:sldMk cId="1951645399" sldId="256"/>
            <ac:spMk id="1071" creationId="{4AA13AD3-0A4F-475A-BEBB-DEEFF5C096C3}"/>
          </ac:spMkLst>
        </pc:spChg>
        <pc:spChg chg="add del">
          <ac:chgData name="Diogo Monteiro Martins" userId="3f3ea84c-90f8-4405-9a3f-aa2eb8a24048" providerId="ADAL" clId="{9CEBB6E2-29D0-4638-9976-5ED391EA48A3}" dt="2023-05-27T23:19:11.854" v="291" actId="26606"/>
          <ac:spMkLst>
            <pc:docMk/>
            <pc:sldMk cId="1951645399" sldId="256"/>
            <ac:spMk id="1072" creationId="{D65E0E3C-32F3-480B-9842-7611BBE2EE9F}"/>
          </ac:spMkLst>
        </pc:spChg>
        <pc:spChg chg="add del">
          <ac:chgData name="Diogo Monteiro Martins" userId="3f3ea84c-90f8-4405-9a3f-aa2eb8a24048" providerId="ADAL" clId="{9CEBB6E2-29D0-4638-9976-5ED391EA48A3}" dt="2023-05-27T23:22:58.318" v="406" actId="26606"/>
          <ac:spMkLst>
            <pc:docMk/>
            <pc:sldMk cId="1951645399" sldId="256"/>
            <ac:spMk id="1073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7T23:23:00.186" v="410" actId="26606"/>
          <ac:spMkLst>
            <pc:docMk/>
            <pc:sldMk cId="1951645399" sldId="256"/>
            <ac:spMk id="1074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23:00.186" v="410" actId="26606"/>
          <ac:spMkLst>
            <pc:docMk/>
            <pc:sldMk cId="1951645399" sldId="256"/>
            <ac:spMk id="1075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23:00.186" v="410" actId="26606"/>
          <ac:spMkLst>
            <pc:docMk/>
            <pc:sldMk cId="1951645399" sldId="256"/>
            <ac:spMk id="1076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3:00.186" v="410" actId="26606"/>
          <ac:spMkLst>
            <pc:docMk/>
            <pc:sldMk cId="1951645399" sldId="256"/>
            <ac:spMk id="1077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2:58.318" v="406" actId="26606"/>
          <ac:spMkLst>
            <pc:docMk/>
            <pc:sldMk cId="1951645399" sldId="256"/>
            <ac:spMk id="1078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2:58.318" v="406" actId="26606"/>
          <ac:spMkLst>
            <pc:docMk/>
            <pc:sldMk cId="1951645399" sldId="256"/>
            <ac:spMk id="1079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6:47.528" v="428" actId="26606"/>
          <ac:spMkLst>
            <pc:docMk/>
            <pc:sldMk cId="1951645399" sldId="256"/>
            <ac:spMk id="1082" creationId="{511C99DC-C3C5-4EBE-91DD-345109C3D6E0}"/>
          </ac:spMkLst>
        </pc:spChg>
        <pc:spChg chg="add del">
          <ac:chgData name="Diogo Monteiro Martins" userId="3f3ea84c-90f8-4405-9a3f-aa2eb8a24048" providerId="ADAL" clId="{9CEBB6E2-29D0-4638-9976-5ED391EA48A3}" dt="2023-05-27T23:20:24.428" v="308" actId="26606"/>
          <ac:spMkLst>
            <pc:docMk/>
            <pc:sldMk cId="1951645399" sldId="256"/>
            <ac:spMk id="1084" creationId="{82950D9A-4705-4314-961A-4F88B2CE412D}"/>
          </ac:spMkLst>
        </pc:spChg>
        <pc:spChg chg="add del">
          <ac:chgData name="Diogo Monteiro Martins" userId="3f3ea84c-90f8-4405-9a3f-aa2eb8a24048" providerId="ADAL" clId="{9CEBB6E2-29D0-4638-9976-5ED391EA48A3}" dt="2023-05-27T23:26:08.614" v="423" actId="26606"/>
          <ac:spMkLst>
            <pc:docMk/>
            <pc:sldMk cId="1951645399" sldId="256"/>
            <ac:spMk id="1085" creationId="{22A397E7-BF60-45B2-84C7-B074B76C37A7}"/>
          </ac:spMkLst>
        </pc:spChg>
        <pc:spChg chg="add del">
          <ac:chgData name="Diogo Monteiro Martins" userId="3f3ea84c-90f8-4405-9a3f-aa2eb8a24048" providerId="ADAL" clId="{9CEBB6E2-29D0-4638-9976-5ED391EA48A3}" dt="2023-05-27T23:20:24.428" v="308" actId="26606"/>
          <ac:spMkLst>
            <pc:docMk/>
            <pc:sldMk cId="1951645399" sldId="256"/>
            <ac:spMk id="1086" creationId="{B13969F2-ED52-4E5C-B3FC-01E01B8B9FBC}"/>
          </ac:spMkLst>
        </pc:spChg>
        <pc:spChg chg="add del">
          <ac:chgData name="Diogo Monteiro Martins" userId="3f3ea84c-90f8-4405-9a3f-aa2eb8a24048" providerId="ADAL" clId="{9CEBB6E2-29D0-4638-9976-5ED391EA48A3}" dt="2023-05-27T23:26:08.614" v="423" actId="26606"/>
          <ac:spMkLst>
            <pc:docMk/>
            <pc:sldMk cId="1951645399" sldId="256"/>
            <ac:spMk id="1087" creationId="{890DEF05-784E-4B61-89E4-04C4ECF4E5A0}"/>
          </ac:spMkLst>
        </pc:spChg>
        <pc:spChg chg="add del">
          <ac:chgData name="Diogo Monteiro Martins" userId="3f3ea84c-90f8-4405-9a3f-aa2eb8a24048" providerId="ADAL" clId="{9CEBB6E2-29D0-4638-9976-5ED391EA48A3}" dt="2023-05-27T23:20:52.319" v="310" actId="26606"/>
          <ac:spMkLst>
            <pc:docMk/>
            <pc:sldMk cId="1951645399" sldId="256"/>
            <ac:spMk id="1090" creationId="{4958DF84-F5C6-794F-8945-485D6C107518}"/>
          </ac:spMkLst>
        </pc:spChg>
        <pc:spChg chg="add del">
          <ac:chgData name="Diogo Monteiro Martins" userId="3f3ea84c-90f8-4405-9a3f-aa2eb8a24048" providerId="ADAL" clId="{9CEBB6E2-29D0-4638-9976-5ED391EA48A3}" dt="2023-05-27T23:20:52.319" v="310" actId="26606"/>
          <ac:spMkLst>
            <pc:docMk/>
            <pc:sldMk cId="1951645399" sldId="256"/>
            <ac:spMk id="1091" creationId="{4AF0997A-7C0F-4AD2-BA90-5FE341A17796}"/>
          </ac:spMkLst>
        </pc:spChg>
        <pc:spChg chg="add del">
          <ac:chgData name="Diogo Monteiro Martins" userId="3f3ea84c-90f8-4405-9a3f-aa2eb8a24048" providerId="ADAL" clId="{9CEBB6E2-29D0-4638-9976-5ED391EA48A3}" dt="2023-05-27T23:20:52.319" v="310" actId="26606"/>
          <ac:spMkLst>
            <pc:docMk/>
            <pc:sldMk cId="1951645399" sldId="256"/>
            <ac:spMk id="1092" creationId="{72E67446-732B-4F72-8560-6FABB6CB25A3}"/>
          </ac:spMkLst>
        </pc:spChg>
        <pc:spChg chg="add del">
          <ac:chgData name="Diogo Monteiro Martins" userId="3f3ea84c-90f8-4405-9a3f-aa2eb8a24048" providerId="ADAL" clId="{9CEBB6E2-29D0-4638-9976-5ED391EA48A3}" dt="2023-05-27T23:24:42.775" v="420" actId="26606"/>
          <ac:spMkLst>
            <pc:docMk/>
            <pc:sldMk cId="1951645399" sldId="256"/>
            <ac:spMk id="1093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20:58.660" v="312" actId="26606"/>
          <ac:spMkLst>
            <pc:docMk/>
            <pc:sldMk cId="1951645399" sldId="256"/>
            <ac:spMk id="1094" creationId="{1D7050A3-B1DE-4865-BAE7-B35015408F00}"/>
          </ac:spMkLst>
        </pc:spChg>
        <pc:spChg chg="add del">
          <ac:chgData name="Diogo Monteiro Martins" userId="3f3ea84c-90f8-4405-9a3f-aa2eb8a24048" providerId="ADAL" clId="{9CEBB6E2-29D0-4638-9976-5ED391EA48A3}" dt="2023-05-27T23:20:58.660" v="312" actId="26606"/>
          <ac:spMkLst>
            <pc:docMk/>
            <pc:sldMk cId="1951645399" sldId="256"/>
            <ac:spMk id="1095" creationId="{50401EF1-C054-4118-87E7-1621168ADBF1}"/>
          </ac:spMkLst>
        </pc:spChg>
        <pc:spChg chg="add del">
          <ac:chgData name="Diogo Monteiro Martins" userId="3f3ea84c-90f8-4405-9a3f-aa2eb8a24048" providerId="ADAL" clId="{9CEBB6E2-29D0-4638-9976-5ED391EA48A3}" dt="2023-05-27T23:24:42.775" v="420" actId="26606"/>
          <ac:spMkLst>
            <pc:docMk/>
            <pc:sldMk cId="1951645399" sldId="256"/>
            <ac:spMk id="1097" creationId="{A44CD100-6267-4E62-AA64-2182A3A6A1C0}"/>
          </ac:spMkLst>
        </pc:spChg>
        <pc:spChg chg="add del">
          <ac:chgData name="Diogo Monteiro Martins" userId="3f3ea84c-90f8-4405-9a3f-aa2eb8a24048" providerId="ADAL" clId="{9CEBB6E2-29D0-4638-9976-5ED391EA48A3}" dt="2023-05-27T23:24:42.775" v="420" actId="26606"/>
          <ac:spMkLst>
            <pc:docMk/>
            <pc:sldMk cId="1951645399" sldId="256"/>
            <ac:spMk id="1098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6:56.846" v="430" actId="26606"/>
          <ac:spMkLst>
            <pc:docMk/>
            <pc:sldMk cId="1951645399" sldId="256"/>
            <ac:spMk id="1099" creationId="{9C51935E-4A08-4AE4-8E13-F40CD3C4F1C4}"/>
          </ac:spMkLst>
        </pc:spChg>
        <pc:spChg chg="add del">
          <ac:chgData name="Diogo Monteiro Martins" userId="3f3ea84c-90f8-4405-9a3f-aa2eb8a24048" providerId="ADAL" clId="{9CEBB6E2-29D0-4638-9976-5ED391EA48A3}" dt="2023-05-27T23:24:42.775" v="420" actId="26606"/>
          <ac:spMkLst>
            <pc:docMk/>
            <pc:sldMk cId="1951645399" sldId="256"/>
            <ac:spMk id="1100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7:05.060" v="433" actId="26606"/>
          <ac:spMkLst>
            <pc:docMk/>
            <pc:sldMk cId="1951645399" sldId="256"/>
            <ac:spMk id="1101" creationId="{19F9BF86-FE94-4517-B97D-026C7515E589}"/>
          </ac:spMkLst>
        </pc:spChg>
        <pc:spChg chg="add del">
          <ac:chgData name="Diogo Monteiro Martins" userId="3f3ea84c-90f8-4405-9a3f-aa2eb8a24048" providerId="ADAL" clId="{9CEBB6E2-29D0-4638-9976-5ED391EA48A3}" dt="2023-05-27T23:27:05.060" v="433" actId="26606"/>
          <ac:spMkLst>
            <pc:docMk/>
            <pc:sldMk cId="1951645399" sldId="256"/>
            <ac:spMk id="1102" creationId="{9BD78BA5-2579-4D62-B68F-2289D39BF376}"/>
          </ac:spMkLst>
        </pc:spChg>
        <pc:spChg chg="add del">
          <ac:chgData name="Diogo Monteiro Martins" userId="3f3ea84c-90f8-4405-9a3f-aa2eb8a24048" providerId="ADAL" clId="{9CEBB6E2-29D0-4638-9976-5ED391EA48A3}" dt="2023-05-27T23:27:47.739" v="435" actId="26606"/>
          <ac:spMkLst>
            <pc:docMk/>
            <pc:sldMk cId="1951645399" sldId="256"/>
            <ac:spMk id="1104" creationId="{143B1410-D187-427C-B738-BA6AEEF75FA2}"/>
          </ac:spMkLst>
        </pc:spChg>
        <pc:spChg chg="add del">
          <ac:chgData name="Diogo Monteiro Martins" userId="3f3ea84c-90f8-4405-9a3f-aa2eb8a24048" providerId="ADAL" clId="{9CEBB6E2-29D0-4638-9976-5ED391EA48A3}" dt="2023-05-27T23:27:47.739" v="435" actId="26606"/>
          <ac:spMkLst>
            <pc:docMk/>
            <pc:sldMk cId="1951645399" sldId="256"/>
            <ac:spMk id="1105" creationId="{67F1335F-97CE-4842-9A57-2B6A3F459D82}"/>
          </ac:spMkLst>
        </pc:spChg>
        <pc:spChg chg="add del">
          <ac:chgData name="Diogo Monteiro Martins" userId="3f3ea84c-90f8-4405-9a3f-aa2eb8a24048" providerId="ADAL" clId="{9CEBB6E2-29D0-4638-9976-5ED391EA48A3}" dt="2023-05-27T23:29:30.862" v="464"/>
          <ac:spMkLst>
            <pc:docMk/>
            <pc:sldMk cId="1951645399" sldId="256"/>
            <ac:spMk id="1106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27:59.004" v="440" actId="26606"/>
          <ac:spMkLst>
            <pc:docMk/>
            <pc:sldMk cId="1951645399" sldId="256"/>
            <ac:spMk id="1107" creationId="{19F9BF86-FE94-4517-B97D-026C7515E589}"/>
          </ac:spMkLst>
        </pc:spChg>
        <pc:spChg chg="add del">
          <ac:chgData name="Diogo Monteiro Martins" userId="3f3ea84c-90f8-4405-9a3f-aa2eb8a24048" providerId="ADAL" clId="{9CEBB6E2-29D0-4638-9976-5ED391EA48A3}" dt="2023-05-27T23:27:59.004" v="440" actId="26606"/>
          <ac:spMkLst>
            <pc:docMk/>
            <pc:sldMk cId="1951645399" sldId="256"/>
            <ac:spMk id="1108" creationId="{9BD78BA5-2579-4D62-B68F-2289D39BF376}"/>
          </ac:spMkLst>
        </pc:spChg>
        <pc:spChg chg="add del">
          <ac:chgData name="Diogo Monteiro Martins" userId="3f3ea84c-90f8-4405-9a3f-aa2eb8a24048" providerId="ADAL" clId="{9CEBB6E2-29D0-4638-9976-5ED391EA48A3}" dt="2023-05-27T23:29:30.862" v="464"/>
          <ac:spMkLst>
            <pc:docMk/>
            <pc:sldMk cId="1951645399" sldId="256"/>
            <ac:spMk id="1110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29:30.862" v="464"/>
          <ac:spMkLst>
            <pc:docMk/>
            <pc:sldMk cId="1951645399" sldId="256"/>
            <ac:spMk id="1111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9:30.862" v="464"/>
          <ac:spMkLst>
            <pc:docMk/>
            <pc:sldMk cId="1951645399" sldId="256"/>
            <ac:spMk id="1112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8:35.716" v="448" actId="26606"/>
          <ac:spMkLst>
            <pc:docMk/>
            <pc:sldMk cId="1951645399" sldId="256"/>
            <ac:spMk id="1113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7T23:28:35.716" v="448" actId="26606"/>
          <ac:spMkLst>
            <pc:docMk/>
            <pc:sldMk cId="1951645399" sldId="256"/>
            <ac:spMk id="1114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7T23:28:35.716" v="448" actId="26606"/>
          <ac:spMkLst>
            <pc:docMk/>
            <pc:sldMk cId="1951645399" sldId="256"/>
            <ac:spMk id="1115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8:35.716" v="448" actId="26606"/>
          <ac:spMkLst>
            <pc:docMk/>
            <pc:sldMk cId="1951645399" sldId="256"/>
            <ac:spMk id="1116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8:36.681" v="450" actId="26606"/>
          <ac:spMkLst>
            <pc:docMk/>
            <pc:sldMk cId="1951645399" sldId="256"/>
            <ac:spMk id="1118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28:36.681" v="450" actId="26606"/>
          <ac:spMkLst>
            <pc:docMk/>
            <pc:sldMk cId="1951645399" sldId="256"/>
            <ac:spMk id="1119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28:36.681" v="450" actId="26606"/>
          <ac:spMkLst>
            <pc:docMk/>
            <pc:sldMk cId="1951645399" sldId="256"/>
            <ac:spMk id="1120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8:36.681" v="450" actId="26606"/>
          <ac:spMkLst>
            <pc:docMk/>
            <pc:sldMk cId="1951645399" sldId="256"/>
            <ac:spMk id="1121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8:39.164" v="452" actId="26606"/>
          <ac:spMkLst>
            <pc:docMk/>
            <pc:sldMk cId="1951645399" sldId="256"/>
            <ac:spMk id="1123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7T23:28:39.164" v="452" actId="26606"/>
          <ac:spMkLst>
            <pc:docMk/>
            <pc:sldMk cId="1951645399" sldId="256"/>
            <ac:spMk id="1124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7T23:28:39.164" v="452" actId="26606"/>
          <ac:spMkLst>
            <pc:docMk/>
            <pc:sldMk cId="1951645399" sldId="256"/>
            <ac:spMk id="1125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8:39.164" v="452" actId="26606"/>
          <ac:spMkLst>
            <pc:docMk/>
            <pc:sldMk cId="1951645399" sldId="256"/>
            <ac:spMk id="1126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7T23:28:40.409" v="454" actId="26606"/>
          <ac:spMkLst>
            <pc:docMk/>
            <pc:sldMk cId="1951645399" sldId="256"/>
            <ac:spMk id="1128" creationId="{0671A8AE-40A1-4631-A6B8-581AFF065482}"/>
          </ac:spMkLst>
        </pc:spChg>
        <pc:spChg chg="add del">
          <ac:chgData name="Diogo Monteiro Martins" userId="3f3ea84c-90f8-4405-9a3f-aa2eb8a24048" providerId="ADAL" clId="{9CEBB6E2-29D0-4638-9976-5ED391EA48A3}" dt="2023-05-27T23:28:40.409" v="454" actId="26606"/>
          <ac:spMkLst>
            <pc:docMk/>
            <pc:sldMk cId="1951645399" sldId="256"/>
            <ac:spMk id="1129" creationId="{AB58EF07-17C2-48CF-ABB0-EEF1F17CB8F0}"/>
          </ac:spMkLst>
        </pc:spChg>
        <pc:spChg chg="add del">
          <ac:chgData name="Diogo Monteiro Martins" userId="3f3ea84c-90f8-4405-9a3f-aa2eb8a24048" providerId="ADAL" clId="{9CEBB6E2-29D0-4638-9976-5ED391EA48A3}" dt="2023-05-27T23:28:40.409" v="454" actId="26606"/>
          <ac:spMkLst>
            <pc:docMk/>
            <pc:sldMk cId="1951645399" sldId="256"/>
            <ac:spMk id="1130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7T23:28:40.409" v="454" actId="26606"/>
          <ac:spMkLst>
            <pc:docMk/>
            <pc:sldMk cId="1951645399" sldId="256"/>
            <ac:spMk id="1131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8T14:16:05.377" v="983"/>
          <ac:spMkLst>
            <pc:docMk/>
            <pc:sldMk cId="1951645399" sldId="256"/>
            <ac:spMk id="1133" creationId="{E91DC736-0EF8-4F87-9146-EBF1D2EE4D3D}"/>
          </ac:spMkLst>
        </pc:spChg>
        <pc:spChg chg="add del">
          <ac:chgData name="Diogo Monteiro Martins" userId="3f3ea84c-90f8-4405-9a3f-aa2eb8a24048" providerId="ADAL" clId="{9CEBB6E2-29D0-4638-9976-5ED391EA48A3}" dt="2023-05-28T14:16:05.377" v="983"/>
          <ac:spMkLst>
            <pc:docMk/>
            <pc:sldMk cId="1951645399" sldId="256"/>
            <ac:spMk id="1134" creationId="{097CD68E-23E3-4007-8847-CD0944C4F7BE}"/>
          </ac:spMkLst>
        </pc:spChg>
        <pc:spChg chg="add del">
          <ac:chgData name="Diogo Monteiro Martins" userId="3f3ea84c-90f8-4405-9a3f-aa2eb8a24048" providerId="ADAL" clId="{9CEBB6E2-29D0-4638-9976-5ED391EA48A3}" dt="2023-05-28T14:16:05.377" v="983"/>
          <ac:spMkLst>
            <pc:docMk/>
            <pc:sldMk cId="1951645399" sldId="256"/>
            <ac:spMk id="1135" creationId="{AF2F604E-43BE-4DC3-B983-E071523364F8}"/>
          </ac:spMkLst>
        </pc:spChg>
        <pc:spChg chg="add del">
          <ac:chgData name="Diogo Monteiro Martins" userId="3f3ea84c-90f8-4405-9a3f-aa2eb8a24048" providerId="ADAL" clId="{9CEBB6E2-29D0-4638-9976-5ED391EA48A3}" dt="2023-05-28T14:16:05.377" v="983"/>
          <ac:spMkLst>
            <pc:docMk/>
            <pc:sldMk cId="1951645399" sldId="256"/>
            <ac:spMk id="1136" creationId="{08C9B587-E65E-4B52-B37C-ABEBB6E87928}"/>
          </ac:spMkLst>
        </pc:spChg>
        <pc:grpChg chg="add del">
          <ac:chgData name="Diogo Monteiro Martins" userId="3f3ea84c-90f8-4405-9a3f-aa2eb8a24048" providerId="ADAL" clId="{9CEBB6E2-29D0-4638-9976-5ED391EA48A3}" dt="2023-05-27T23:01:55.305" v="100" actId="26606"/>
          <ac:grpSpMkLst>
            <pc:docMk/>
            <pc:sldMk cId="1951645399" sldId="256"/>
            <ac:grpSpMk id="14" creationId="{FB9739EB-7F66-433D-841F-AB3CD18700B7}"/>
          </ac:grpSpMkLst>
        </pc:grpChg>
        <pc:grpChg chg="add del">
          <ac:chgData name="Diogo Monteiro Martins" userId="3f3ea84c-90f8-4405-9a3f-aa2eb8a24048" providerId="ADAL" clId="{9CEBB6E2-29D0-4638-9976-5ED391EA48A3}" dt="2023-05-27T23:02:01.529" v="102" actId="26606"/>
          <ac:grpSpMkLst>
            <pc:docMk/>
            <pc:sldMk cId="1951645399" sldId="256"/>
            <ac:grpSpMk id="38" creationId="{A7900967-84CA-47B4-9F1C-E787BAC1496A}"/>
          </ac:grpSpMkLst>
        </pc:grpChg>
        <pc:grpChg chg="add del">
          <ac:chgData name="Diogo Monteiro Martins" userId="3f3ea84c-90f8-4405-9a3f-aa2eb8a24048" providerId="ADAL" clId="{9CEBB6E2-29D0-4638-9976-5ED391EA48A3}" dt="2023-05-27T23:00:52.424" v="66" actId="26606"/>
          <ac:grpSpMkLst>
            <pc:docMk/>
            <pc:sldMk cId="1951645399" sldId="256"/>
            <ac:grpSpMk id="46" creationId="{91108A0F-8C78-4294-B028-9F09581FC0A3}"/>
          </ac:grpSpMkLst>
        </pc:grpChg>
        <pc:grpChg chg="add del">
          <ac:chgData name="Diogo Monteiro Martins" userId="3f3ea84c-90f8-4405-9a3f-aa2eb8a24048" providerId="ADAL" clId="{9CEBB6E2-29D0-4638-9976-5ED391EA48A3}" dt="2023-05-27T23:01:00.702" v="72" actId="26606"/>
          <ac:grpSpMkLst>
            <pc:docMk/>
            <pc:sldMk cId="1951645399" sldId="256"/>
            <ac:grpSpMk id="61" creationId="{91108A0F-8C78-4294-B028-9F09581FC0A3}"/>
          </ac:grpSpMkLst>
        </pc:grpChg>
        <pc:grpChg chg="add del">
          <ac:chgData name="Diogo Monteiro Martins" userId="3f3ea84c-90f8-4405-9a3f-aa2eb8a24048" providerId="ADAL" clId="{9CEBB6E2-29D0-4638-9976-5ED391EA48A3}" dt="2023-05-27T23:03:24.595" v="173" actId="26606"/>
          <ac:grpSpMkLst>
            <pc:docMk/>
            <pc:sldMk cId="1951645399" sldId="256"/>
            <ac:grpSpMk id="86" creationId="{564DEED3-BC52-4F15-8426-D33275CB0111}"/>
          </ac:grpSpMkLst>
        </pc:grpChg>
        <pc:grpChg chg="add del">
          <ac:chgData name="Diogo Monteiro Martins" userId="3f3ea84c-90f8-4405-9a3f-aa2eb8a24048" providerId="ADAL" clId="{9CEBB6E2-29D0-4638-9976-5ED391EA48A3}" dt="2023-05-27T23:03:56.749" v="186" actId="26606"/>
          <ac:grpSpMkLst>
            <pc:docMk/>
            <pc:sldMk cId="1951645399" sldId="256"/>
            <ac:grpSpMk id="111" creationId="{3914D2BD-3C47-433D-81FE-DC6C39595F0E}"/>
          </ac:grpSpMkLst>
        </pc:grpChg>
        <pc:grpChg chg="add del">
          <ac:chgData name="Diogo Monteiro Martins" userId="3f3ea84c-90f8-4405-9a3f-aa2eb8a24048" providerId="ADAL" clId="{9CEBB6E2-29D0-4638-9976-5ED391EA48A3}" dt="2023-05-27T23:04:04.107" v="192" actId="26606"/>
          <ac:grpSpMkLst>
            <pc:docMk/>
            <pc:sldMk cId="1951645399" sldId="256"/>
            <ac:grpSpMk id="130" creationId="{A7014575-F0CE-4EAB-917E-3325411BA231}"/>
          </ac:grpSpMkLst>
        </pc:grpChg>
        <pc:grpChg chg="add del">
          <ac:chgData name="Diogo Monteiro Martins" userId="3f3ea84c-90f8-4405-9a3f-aa2eb8a24048" providerId="ADAL" clId="{9CEBB6E2-29D0-4638-9976-5ED391EA48A3}" dt="2023-05-27T23:04:12.685" v="197" actId="26606"/>
          <ac:grpSpMkLst>
            <pc:docMk/>
            <pc:sldMk cId="1951645399" sldId="256"/>
            <ac:grpSpMk id="144" creationId="{DCEEEBE1-DC7B-4168-90C6-DB88876E30DD}"/>
          </ac:grpSpMkLst>
        </pc:grpChg>
        <pc:grpChg chg="add del">
          <ac:chgData name="Diogo Monteiro Martins" userId="3f3ea84c-90f8-4405-9a3f-aa2eb8a24048" providerId="ADAL" clId="{9CEBB6E2-29D0-4638-9976-5ED391EA48A3}" dt="2023-05-27T23:08:45.952" v="245" actId="26606"/>
          <ac:grpSpMkLst>
            <pc:docMk/>
            <pc:sldMk cId="1951645399" sldId="256"/>
            <ac:grpSpMk id="147" creationId="{C507BF36-B92B-4CAC-BCA7-8364B51E1F09}"/>
          </ac:grpSpMkLst>
        </pc:grpChg>
        <pc:grpChg chg="add del">
          <ac:chgData name="Diogo Monteiro Martins" userId="3f3ea84c-90f8-4405-9a3f-aa2eb8a24048" providerId="ADAL" clId="{9CEBB6E2-29D0-4638-9976-5ED391EA48A3}" dt="2023-05-27T23:09:57.107" v="254" actId="26606"/>
          <ac:grpSpMkLst>
            <pc:docMk/>
            <pc:sldMk cId="1951645399" sldId="256"/>
            <ac:grpSpMk id="148" creationId="{4592A8CB-0B0A-43A5-86F4-712B0C469671}"/>
          </ac:grpSpMkLst>
        </pc:grpChg>
        <pc:grpChg chg="add del">
          <ac:chgData name="Diogo Monteiro Martins" userId="3f3ea84c-90f8-4405-9a3f-aa2eb8a24048" providerId="ADAL" clId="{9CEBB6E2-29D0-4638-9976-5ED391EA48A3}" dt="2023-05-27T23:04:20.693" v="201" actId="26606"/>
          <ac:grpSpMkLst>
            <pc:docMk/>
            <pc:sldMk cId="1951645399" sldId="256"/>
            <ac:grpSpMk id="157" creationId="{7DF11618-754F-4C58-94AD-F7AA3530D6AF}"/>
          </ac:grpSpMkLst>
        </pc:grpChg>
        <pc:grpChg chg="add del">
          <ac:chgData name="Diogo Monteiro Martins" userId="3f3ea84c-90f8-4405-9a3f-aa2eb8a24048" providerId="ADAL" clId="{9CEBB6E2-29D0-4638-9976-5ED391EA48A3}" dt="2023-05-27T23:08:45.952" v="245" actId="26606"/>
          <ac:grpSpMkLst>
            <pc:docMk/>
            <pc:sldMk cId="1951645399" sldId="256"/>
            <ac:grpSpMk id="163" creationId="{DBBA0A0D-8F6A-400A-9E49-8C008E2C7DB1}"/>
          </ac:grpSpMkLst>
        </pc:grpChg>
        <pc:grpChg chg="add del">
          <ac:chgData name="Diogo Monteiro Martins" userId="3f3ea84c-90f8-4405-9a3f-aa2eb8a24048" providerId="ADAL" clId="{9CEBB6E2-29D0-4638-9976-5ED391EA48A3}" dt="2023-05-27T23:04:20.693" v="201" actId="26606"/>
          <ac:grpSpMkLst>
            <pc:docMk/>
            <pc:sldMk cId="1951645399" sldId="256"/>
            <ac:grpSpMk id="182" creationId="{A5761FD8-9CFD-4F5A-AB69-F179306BCD09}"/>
          </ac:grpSpMkLst>
        </pc:grpChg>
        <pc:grpChg chg="add del">
          <ac:chgData name="Diogo Monteiro Martins" userId="3f3ea84c-90f8-4405-9a3f-aa2eb8a24048" providerId="ADAL" clId="{9CEBB6E2-29D0-4638-9976-5ED391EA48A3}" dt="2023-05-27T23:04:20.693" v="201" actId="26606"/>
          <ac:grpSpMkLst>
            <pc:docMk/>
            <pc:sldMk cId="1951645399" sldId="256"/>
            <ac:grpSpMk id="192" creationId="{361195DA-BFB4-4917-BAFD-7D3D669EFA86}"/>
          </ac:grpSpMkLst>
        </pc:grpChg>
        <pc:grpChg chg="add del">
          <ac:chgData name="Diogo Monteiro Martins" userId="3f3ea84c-90f8-4405-9a3f-aa2eb8a24048" providerId="ADAL" clId="{9CEBB6E2-29D0-4638-9976-5ED391EA48A3}" dt="2023-05-27T23:04:32.195" v="208" actId="26606"/>
          <ac:grpSpMkLst>
            <pc:docMk/>
            <pc:sldMk cId="1951645399" sldId="256"/>
            <ac:grpSpMk id="204" creationId="{B9632603-447F-4389-863D-9820DB9915A2}"/>
          </ac:grpSpMkLst>
        </pc:grpChg>
        <pc:grpChg chg="add del">
          <ac:chgData name="Diogo Monteiro Martins" userId="3f3ea84c-90f8-4405-9a3f-aa2eb8a24048" providerId="ADAL" clId="{9CEBB6E2-29D0-4638-9976-5ED391EA48A3}" dt="2023-05-27T23:18:49.571" v="283" actId="26606"/>
          <ac:grpSpMkLst>
            <pc:docMk/>
            <pc:sldMk cId="1951645399" sldId="256"/>
            <ac:grpSpMk id="1059" creationId="{564DEED3-BC52-4F15-8426-D33275CB0111}"/>
          </ac:grpSpMkLst>
        </pc:grpChg>
        <pc:grpChg chg="add del">
          <ac:chgData name="Diogo Monteiro Martins" userId="3f3ea84c-90f8-4405-9a3f-aa2eb8a24048" providerId="ADAL" clId="{9CEBB6E2-29D0-4638-9976-5ED391EA48A3}" dt="2023-05-27T23:20:58.660" v="312" actId="26606"/>
          <ac:grpSpMkLst>
            <pc:docMk/>
            <pc:sldMk cId="1951645399" sldId="256"/>
            <ac:grpSpMk id="1096" creationId="{499E7689-E646-4066-9AD0-62F46B462A37}"/>
          </ac:grpSpMkLst>
        </pc:grpChg>
        <pc:picChg chg="add del mod">
          <ac:chgData name="Diogo Monteiro Martins" userId="3f3ea84c-90f8-4405-9a3f-aa2eb8a24048" providerId="ADAL" clId="{9CEBB6E2-29D0-4638-9976-5ED391EA48A3}" dt="2023-05-27T22:58:55.664" v="36" actId="26606"/>
          <ac:picMkLst>
            <pc:docMk/>
            <pc:sldMk cId="1951645399" sldId="256"/>
            <ac:picMk id="4" creationId="{A89861DF-34B8-5FCE-5562-61B63E53D812}"/>
          </ac:picMkLst>
        </pc:picChg>
        <pc:picChg chg="add del">
          <ac:chgData name="Diogo Monteiro Martins" userId="3f3ea84c-90f8-4405-9a3f-aa2eb8a24048" providerId="ADAL" clId="{9CEBB6E2-29D0-4638-9976-5ED391EA48A3}" dt="2023-05-27T23:00:26.496" v="57" actId="26606"/>
          <ac:picMkLst>
            <pc:docMk/>
            <pc:sldMk cId="1951645399" sldId="256"/>
            <ac:picMk id="7" creationId="{603B7BED-4798-44BD-F6BC-2B80C8F3B253}"/>
          </ac:picMkLst>
        </pc:picChg>
        <pc:picChg chg="add del">
          <ac:chgData name="Diogo Monteiro Martins" userId="3f3ea84c-90f8-4405-9a3f-aa2eb8a24048" providerId="ADAL" clId="{9CEBB6E2-29D0-4638-9976-5ED391EA48A3}" dt="2023-05-27T23:01:44.594" v="98" actId="26606"/>
          <ac:picMkLst>
            <pc:docMk/>
            <pc:sldMk cId="1951645399" sldId="256"/>
            <ac:picMk id="10" creationId="{3061379F-6E1F-7639-6A07-18CA9D3AF0EE}"/>
          </ac:picMkLst>
        </pc:picChg>
        <pc:picChg chg="add del">
          <ac:chgData name="Diogo Monteiro Martins" userId="3f3ea84c-90f8-4405-9a3f-aa2eb8a24048" providerId="ADAL" clId="{9CEBB6E2-29D0-4638-9976-5ED391EA48A3}" dt="2023-05-27T23:00:36.763" v="60" actId="26606"/>
          <ac:picMkLst>
            <pc:docMk/>
            <pc:sldMk cId="1951645399" sldId="256"/>
            <ac:picMk id="19" creationId="{1DA4964E-147A-7DD4-AFE1-36F83E14428F}"/>
          </ac:picMkLst>
        </pc:picChg>
        <pc:picChg chg="add del">
          <ac:chgData name="Diogo Monteiro Martins" userId="3f3ea84c-90f8-4405-9a3f-aa2eb8a24048" providerId="ADAL" clId="{9CEBB6E2-29D0-4638-9976-5ED391EA48A3}" dt="2023-05-27T23:00:47.989" v="63" actId="26606"/>
          <ac:picMkLst>
            <pc:docMk/>
            <pc:sldMk cId="1951645399" sldId="256"/>
            <ac:picMk id="22" creationId="{8D84BB17-41A3-69C2-B246-6F89482D3D3E}"/>
          </ac:picMkLst>
        </pc:picChg>
        <pc:picChg chg="add del mod">
          <ac:chgData name="Diogo Monteiro Martins" userId="3f3ea84c-90f8-4405-9a3f-aa2eb8a24048" providerId="ADAL" clId="{9CEBB6E2-29D0-4638-9976-5ED391EA48A3}" dt="2023-05-27T23:02:17.249" v="107" actId="26606"/>
          <ac:picMkLst>
            <pc:docMk/>
            <pc:sldMk cId="1951645399" sldId="256"/>
            <ac:picMk id="26" creationId="{11239414-AEAE-D682-2775-5A1720E8BCFA}"/>
          </ac:picMkLst>
        </pc:picChg>
        <pc:picChg chg="add del">
          <ac:chgData name="Diogo Monteiro Martins" userId="3f3ea84c-90f8-4405-9a3f-aa2eb8a24048" providerId="ADAL" clId="{9CEBB6E2-29D0-4638-9976-5ED391EA48A3}" dt="2023-05-27T23:01:55.305" v="100" actId="26606"/>
          <ac:picMkLst>
            <pc:docMk/>
            <pc:sldMk cId="1951645399" sldId="256"/>
            <ac:picMk id="31" creationId="{04DB548E-6D4A-6DD4-8138-60CFC775B1F7}"/>
          </ac:picMkLst>
        </pc:picChg>
        <pc:picChg chg="add del">
          <ac:chgData name="Diogo Monteiro Martins" userId="3f3ea84c-90f8-4405-9a3f-aa2eb8a24048" providerId="ADAL" clId="{9CEBB6E2-29D0-4638-9976-5ED391EA48A3}" dt="2023-05-27T23:01:55.305" v="100" actId="26606"/>
          <ac:picMkLst>
            <pc:docMk/>
            <pc:sldMk cId="1951645399" sldId="256"/>
            <ac:picMk id="34" creationId="{0D555C87-BA07-407F-226E-BC71CA697DBC}"/>
          </ac:picMkLst>
        </pc:picChg>
        <pc:picChg chg="add del">
          <ac:chgData name="Diogo Monteiro Martins" userId="3f3ea84c-90f8-4405-9a3f-aa2eb8a24048" providerId="ADAL" clId="{9CEBB6E2-29D0-4638-9976-5ED391EA48A3}" dt="2023-05-27T23:02:01.529" v="102" actId="26606"/>
          <ac:picMkLst>
            <pc:docMk/>
            <pc:sldMk cId="1951645399" sldId="256"/>
            <ac:picMk id="37" creationId="{99F917EC-1BB0-4F4C-E2A3-AF4C3386D1C3}"/>
          </ac:picMkLst>
        </pc:picChg>
        <pc:picChg chg="add del">
          <ac:chgData name="Diogo Monteiro Martins" userId="3f3ea84c-90f8-4405-9a3f-aa2eb8a24048" providerId="ADAL" clId="{9CEBB6E2-29D0-4638-9976-5ED391EA48A3}" dt="2023-05-27T23:02:41.251" v="135" actId="26606"/>
          <ac:picMkLst>
            <pc:docMk/>
            <pc:sldMk cId="1951645399" sldId="256"/>
            <ac:picMk id="39" creationId="{2B5DB304-0041-1AA8-ADCD-CCE1369AD2CF}"/>
          </ac:picMkLst>
        </pc:picChg>
        <pc:picChg chg="add del">
          <ac:chgData name="Diogo Monteiro Martins" userId="3f3ea84c-90f8-4405-9a3f-aa2eb8a24048" providerId="ADAL" clId="{9CEBB6E2-29D0-4638-9976-5ED391EA48A3}" dt="2023-05-27T23:02:47.538" v="138" actId="26606"/>
          <ac:picMkLst>
            <pc:docMk/>
            <pc:sldMk cId="1951645399" sldId="256"/>
            <ac:picMk id="47" creationId="{4CC738FE-718C-D5A1-1843-FFC4271DD042}"/>
          </ac:picMkLst>
        </pc:picChg>
        <pc:picChg chg="add del">
          <ac:chgData name="Diogo Monteiro Martins" userId="3f3ea84c-90f8-4405-9a3f-aa2eb8a24048" providerId="ADAL" clId="{9CEBB6E2-29D0-4638-9976-5ED391EA48A3}" dt="2023-05-27T23:02:53.331" v="141" actId="26606"/>
          <ac:picMkLst>
            <pc:docMk/>
            <pc:sldMk cId="1951645399" sldId="256"/>
            <ac:picMk id="53" creationId="{CF2D4915-DAFC-637C-70DB-AFE2F92BDF68}"/>
          </ac:picMkLst>
        </pc:picChg>
        <pc:picChg chg="add del">
          <ac:chgData name="Diogo Monteiro Martins" userId="3f3ea84c-90f8-4405-9a3f-aa2eb8a24048" providerId="ADAL" clId="{9CEBB6E2-29D0-4638-9976-5ED391EA48A3}" dt="2023-05-27T23:00:52.424" v="66" actId="26606"/>
          <ac:picMkLst>
            <pc:docMk/>
            <pc:sldMk cId="1951645399" sldId="256"/>
            <ac:picMk id="54" creationId="{3A8016E0-6C08-E84B-6FA5-AC792164BC94}"/>
          </ac:picMkLst>
        </pc:picChg>
        <pc:picChg chg="add del">
          <ac:chgData name="Diogo Monteiro Martins" userId="3f3ea84c-90f8-4405-9a3f-aa2eb8a24048" providerId="ADAL" clId="{9CEBB6E2-29D0-4638-9976-5ED391EA48A3}" dt="2023-05-27T23:00:54.011" v="69" actId="26606"/>
          <ac:picMkLst>
            <pc:docMk/>
            <pc:sldMk cId="1951645399" sldId="256"/>
            <ac:picMk id="57" creationId="{39073ED4-A996-CBB7-C6A4-7DF3487D217C}"/>
          </ac:picMkLst>
        </pc:picChg>
        <pc:picChg chg="add del">
          <ac:chgData name="Diogo Monteiro Martins" userId="3f3ea84c-90f8-4405-9a3f-aa2eb8a24048" providerId="ADAL" clId="{9CEBB6E2-29D0-4638-9976-5ED391EA48A3}" dt="2023-05-27T23:03:16.159" v="168" actId="26606"/>
          <ac:picMkLst>
            <pc:docMk/>
            <pc:sldMk cId="1951645399" sldId="256"/>
            <ac:picMk id="58" creationId="{F81314DE-3AFD-7F0A-3F6F-FC36CF290CB4}"/>
          </ac:picMkLst>
        </pc:picChg>
        <pc:picChg chg="add del">
          <ac:chgData name="Diogo Monteiro Martins" userId="3f3ea84c-90f8-4405-9a3f-aa2eb8a24048" providerId="ADAL" clId="{9CEBB6E2-29D0-4638-9976-5ED391EA48A3}" dt="2023-05-27T23:01:00.702" v="72" actId="26606"/>
          <ac:picMkLst>
            <pc:docMk/>
            <pc:sldMk cId="1951645399" sldId="256"/>
            <ac:picMk id="70" creationId="{3A8016E0-6C08-E84B-6FA5-AC792164BC94}"/>
          </ac:picMkLst>
        </pc:picChg>
        <pc:picChg chg="add del">
          <ac:chgData name="Diogo Monteiro Martins" userId="3f3ea84c-90f8-4405-9a3f-aa2eb8a24048" providerId="ADAL" clId="{9CEBB6E2-29D0-4638-9976-5ED391EA48A3}" dt="2023-05-27T23:01:05.345" v="74" actId="26606"/>
          <ac:picMkLst>
            <pc:docMk/>
            <pc:sldMk cId="1951645399" sldId="256"/>
            <ac:picMk id="74" creationId="{8671960C-4C83-E926-0958-F514F0EAE9B6}"/>
          </ac:picMkLst>
        </pc:picChg>
        <pc:picChg chg="add del">
          <ac:chgData name="Diogo Monteiro Martins" userId="3f3ea84c-90f8-4405-9a3f-aa2eb8a24048" providerId="ADAL" clId="{9CEBB6E2-29D0-4638-9976-5ED391EA48A3}" dt="2023-05-27T23:03:22.867" v="171" actId="26606"/>
          <ac:picMkLst>
            <pc:docMk/>
            <pc:sldMk cId="1951645399" sldId="256"/>
            <ac:picMk id="76" creationId="{1F4892A0-E66A-639A-A503-3D85CB7139C5}"/>
          </ac:picMkLst>
        </pc:picChg>
        <pc:picChg chg="add del">
          <ac:chgData name="Diogo Monteiro Martins" userId="3f3ea84c-90f8-4405-9a3f-aa2eb8a24048" providerId="ADAL" clId="{9CEBB6E2-29D0-4638-9976-5ED391EA48A3}" dt="2023-05-27T23:01:21.761" v="76" actId="26606"/>
          <ac:picMkLst>
            <pc:docMk/>
            <pc:sldMk cId="1951645399" sldId="256"/>
            <ac:picMk id="80" creationId="{68A63D27-B8B9-F89F-01C0-0EF5A97D5BDA}"/>
          </ac:picMkLst>
        </pc:picChg>
        <pc:picChg chg="add del">
          <ac:chgData name="Diogo Monteiro Martins" userId="3f3ea84c-90f8-4405-9a3f-aa2eb8a24048" providerId="ADAL" clId="{9CEBB6E2-29D0-4638-9976-5ED391EA48A3}" dt="2023-05-27T23:03:24.595" v="173" actId="26606"/>
          <ac:picMkLst>
            <pc:docMk/>
            <pc:sldMk cId="1951645399" sldId="256"/>
            <ac:picMk id="85" creationId="{E23BF6D2-104B-B742-C974-29585BF4DC64}"/>
          </ac:picMkLst>
        </pc:picChg>
        <pc:picChg chg="add del">
          <ac:chgData name="Diogo Monteiro Martins" userId="3f3ea84c-90f8-4405-9a3f-aa2eb8a24048" providerId="ADAL" clId="{9CEBB6E2-29D0-4638-9976-5ED391EA48A3}" dt="2023-05-27T23:05:35.686" v="225" actId="26606"/>
          <ac:picMkLst>
            <pc:docMk/>
            <pc:sldMk cId="1951645399" sldId="256"/>
            <ac:picMk id="87" creationId="{ED617F01-E190-7B5F-F0B6-A435D10F91CC}"/>
          </ac:picMkLst>
        </pc:picChg>
        <pc:picChg chg="add del">
          <ac:chgData name="Diogo Monteiro Martins" userId="3f3ea84c-90f8-4405-9a3f-aa2eb8a24048" providerId="ADAL" clId="{9CEBB6E2-29D0-4638-9976-5ED391EA48A3}" dt="2023-05-27T23:03:28.449" v="175" actId="26606"/>
          <ac:picMkLst>
            <pc:docMk/>
            <pc:sldMk cId="1951645399" sldId="256"/>
            <ac:picMk id="91" creationId="{9C6245A0-E5A6-379D-8F92-0CB2943D5791}"/>
          </ac:picMkLst>
        </pc:picChg>
        <pc:picChg chg="add del">
          <ac:chgData name="Diogo Monteiro Martins" userId="3f3ea84c-90f8-4405-9a3f-aa2eb8a24048" providerId="ADAL" clId="{9CEBB6E2-29D0-4638-9976-5ED391EA48A3}" dt="2023-05-27T23:03:36.931" v="178" actId="26606"/>
          <ac:picMkLst>
            <pc:docMk/>
            <pc:sldMk cId="1951645399" sldId="256"/>
            <ac:picMk id="95" creationId="{0BB31BA5-3C0E-A26C-AA23-A7F8432E0144}"/>
          </ac:picMkLst>
        </pc:picChg>
        <pc:picChg chg="add del">
          <ac:chgData name="Diogo Monteiro Martins" userId="3f3ea84c-90f8-4405-9a3f-aa2eb8a24048" providerId="ADAL" clId="{9CEBB6E2-29D0-4638-9976-5ED391EA48A3}" dt="2023-05-27T23:03:38.599" v="181" actId="26606"/>
          <ac:picMkLst>
            <pc:docMk/>
            <pc:sldMk cId="1951645399" sldId="256"/>
            <ac:picMk id="101" creationId="{ECC9AA42-FB2C-6D88-6D70-2BE425CE085A}"/>
          </ac:picMkLst>
        </pc:picChg>
        <pc:picChg chg="add del">
          <ac:chgData name="Diogo Monteiro Martins" userId="3f3ea84c-90f8-4405-9a3f-aa2eb8a24048" providerId="ADAL" clId="{9CEBB6E2-29D0-4638-9976-5ED391EA48A3}" dt="2023-05-27T23:03:50.637" v="183" actId="26606"/>
          <ac:picMkLst>
            <pc:docMk/>
            <pc:sldMk cId="1951645399" sldId="256"/>
            <ac:picMk id="105" creationId="{B8CB908B-4035-4B80-50CC-6AC1294FF54E}"/>
          </ac:picMkLst>
        </pc:picChg>
        <pc:picChg chg="add del">
          <ac:chgData name="Diogo Monteiro Martins" userId="3f3ea84c-90f8-4405-9a3f-aa2eb8a24048" providerId="ADAL" clId="{9CEBB6E2-29D0-4638-9976-5ED391EA48A3}" dt="2023-05-27T23:03:56.749" v="186" actId="26606"/>
          <ac:picMkLst>
            <pc:docMk/>
            <pc:sldMk cId="1951645399" sldId="256"/>
            <ac:picMk id="110" creationId="{49DF5657-BDF9-C862-EBB2-C4822D87BE9B}"/>
          </ac:picMkLst>
        </pc:picChg>
        <pc:picChg chg="add del">
          <ac:chgData name="Diogo Monteiro Martins" userId="3f3ea84c-90f8-4405-9a3f-aa2eb8a24048" providerId="ADAL" clId="{9CEBB6E2-29D0-4638-9976-5ED391EA48A3}" dt="2023-05-27T23:05:37.314" v="228" actId="26606"/>
          <ac:picMkLst>
            <pc:docMk/>
            <pc:sldMk cId="1951645399" sldId="256"/>
            <ac:picMk id="113" creationId="{8FB6F3A9-AACF-2E08-C522-126F48AE66B4}"/>
          </ac:picMkLst>
        </pc:picChg>
        <pc:picChg chg="add del">
          <ac:chgData name="Diogo Monteiro Martins" userId="3f3ea84c-90f8-4405-9a3f-aa2eb8a24048" providerId="ADAL" clId="{9CEBB6E2-29D0-4638-9976-5ED391EA48A3}" dt="2023-05-27T23:03:59.857" v="188" actId="26606"/>
          <ac:picMkLst>
            <pc:docMk/>
            <pc:sldMk cId="1951645399" sldId="256"/>
            <ac:picMk id="121" creationId="{1326FB62-96A5-4CA5-D90C-5B3BC3EB354E}"/>
          </ac:picMkLst>
        </pc:picChg>
        <pc:picChg chg="add del">
          <ac:chgData name="Diogo Monteiro Martins" userId="3f3ea84c-90f8-4405-9a3f-aa2eb8a24048" providerId="ADAL" clId="{9CEBB6E2-29D0-4638-9976-5ED391EA48A3}" dt="2023-05-27T23:05:38.765" v="231" actId="26606"/>
          <ac:picMkLst>
            <pc:docMk/>
            <pc:sldMk cId="1951645399" sldId="256"/>
            <ac:picMk id="123" creationId="{414C91DA-C77E-3709-25FC-1F89CC9A836C}"/>
          </ac:picMkLst>
        </pc:picChg>
        <pc:picChg chg="add del">
          <ac:chgData name="Diogo Monteiro Martins" userId="3f3ea84c-90f8-4405-9a3f-aa2eb8a24048" providerId="ADAL" clId="{9CEBB6E2-29D0-4638-9976-5ED391EA48A3}" dt="2023-05-27T23:04:01.891" v="190" actId="26606"/>
          <ac:picMkLst>
            <pc:docMk/>
            <pc:sldMk cId="1951645399" sldId="256"/>
            <ac:picMk id="126" creationId="{7536A672-9ECD-4B51-479B-26C60EE29D2C}"/>
          </ac:picMkLst>
        </pc:picChg>
        <pc:picChg chg="add del">
          <ac:chgData name="Diogo Monteiro Martins" userId="3f3ea84c-90f8-4405-9a3f-aa2eb8a24048" providerId="ADAL" clId="{9CEBB6E2-29D0-4638-9976-5ED391EA48A3}" dt="2023-05-27T23:05:45.361" v="233" actId="26606"/>
          <ac:picMkLst>
            <pc:docMk/>
            <pc:sldMk cId="1951645399" sldId="256"/>
            <ac:picMk id="131" creationId="{6E1528FB-210D-7D5D-2F21-3C3656FB2C7B}"/>
          </ac:picMkLst>
        </pc:picChg>
        <pc:picChg chg="add del">
          <ac:chgData name="Diogo Monteiro Martins" userId="3f3ea84c-90f8-4405-9a3f-aa2eb8a24048" providerId="ADAL" clId="{9CEBB6E2-29D0-4638-9976-5ED391EA48A3}" dt="2023-05-27T23:04:04.107" v="192" actId="26606"/>
          <ac:picMkLst>
            <pc:docMk/>
            <pc:sldMk cId="1951645399" sldId="256"/>
            <ac:picMk id="134" creationId="{1C24E233-574F-07DF-8494-E60118E20B0F}"/>
          </ac:picMkLst>
        </pc:picChg>
        <pc:picChg chg="add del">
          <ac:chgData name="Diogo Monteiro Martins" userId="3f3ea84c-90f8-4405-9a3f-aa2eb8a24048" providerId="ADAL" clId="{9CEBB6E2-29D0-4638-9976-5ED391EA48A3}" dt="2023-05-27T23:04:09.909" v="194" actId="26606"/>
          <ac:picMkLst>
            <pc:docMk/>
            <pc:sldMk cId="1951645399" sldId="256"/>
            <ac:picMk id="137" creationId="{D99DD29B-E7EB-A2A0-6DC0-96B5A1C7A8C1}"/>
          </ac:picMkLst>
        </pc:picChg>
        <pc:picChg chg="add del">
          <ac:chgData name="Diogo Monteiro Martins" userId="3f3ea84c-90f8-4405-9a3f-aa2eb8a24048" providerId="ADAL" clId="{9CEBB6E2-29D0-4638-9976-5ED391EA48A3}" dt="2023-05-27T23:04:12.685" v="197" actId="26606"/>
          <ac:picMkLst>
            <pc:docMk/>
            <pc:sldMk cId="1951645399" sldId="256"/>
            <ac:picMk id="142" creationId="{966182D6-1E65-743C-DA51-C2608A5E5002}"/>
          </ac:picMkLst>
        </pc:picChg>
        <pc:picChg chg="add del">
          <ac:chgData name="Diogo Monteiro Martins" userId="3f3ea84c-90f8-4405-9a3f-aa2eb8a24048" providerId="ADAL" clId="{9CEBB6E2-29D0-4638-9976-5ED391EA48A3}" dt="2023-05-27T23:08:45.952" v="245" actId="26606"/>
          <ac:picMkLst>
            <pc:docMk/>
            <pc:sldMk cId="1951645399" sldId="256"/>
            <ac:picMk id="145" creationId="{67FC6AEB-6AAE-EF93-0F45-32397BEB6465}"/>
          </ac:picMkLst>
        </pc:picChg>
        <pc:picChg chg="add del">
          <ac:chgData name="Diogo Monteiro Martins" userId="3f3ea84c-90f8-4405-9a3f-aa2eb8a24048" providerId="ADAL" clId="{9CEBB6E2-29D0-4638-9976-5ED391EA48A3}" dt="2023-05-27T23:04:17.397" v="199" actId="26606"/>
          <ac:picMkLst>
            <pc:docMk/>
            <pc:sldMk cId="1951645399" sldId="256"/>
            <ac:picMk id="150" creationId="{31623107-0BEC-9E75-6B5D-54A8FC0B09C8}"/>
          </ac:picMkLst>
        </pc:picChg>
        <pc:picChg chg="add del">
          <ac:chgData name="Diogo Monteiro Martins" userId="3f3ea84c-90f8-4405-9a3f-aa2eb8a24048" providerId="ADAL" clId="{9CEBB6E2-29D0-4638-9976-5ED391EA48A3}" dt="2023-05-27T23:04:17.397" v="199" actId="26606"/>
          <ac:picMkLst>
            <pc:docMk/>
            <pc:sldMk cId="1951645399" sldId="256"/>
            <ac:picMk id="151" creationId="{8AB5A0AE-478C-2CFC-23AC-3ACD8BB9EB6C}"/>
          </ac:picMkLst>
        </pc:picChg>
        <pc:picChg chg="add del">
          <ac:chgData name="Diogo Monteiro Martins" userId="3f3ea84c-90f8-4405-9a3f-aa2eb8a24048" providerId="ADAL" clId="{9CEBB6E2-29D0-4638-9976-5ED391EA48A3}" dt="2023-05-27T23:04:20.693" v="201" actId="26606"/>
          <ac:picMkLst>
            <pc:docMk/>
            <pc:sldMk cId="1951645399" sldId="256"/>
            <ac:picMk id="156" creationId="{75A31763-84CC-7565-BF05-BB4759097D7F}"/>
          </ac:picMkLst>
        </pc:picChg>
        <pc:picChg chg="add del">
          <ac:chgData name="Diogo Monteiro Martins" userId="3f3ea84c-90f8-4405-9a3f-aa2eb8a24048" providerId="ADAL" clId="{9CEBB6E2-29D0-4638-9976-5ED391EA48A3}" dt="2023-05-27T23:09:57.107" v="254" actId="26606"/>
          <ac:picMkLst>
            <pc:docMk/>
            <pc:sldMk cId="1951645399" sldId="256"/>
            <ac:picMk id="159" creationId="{9C982418-7D04-6F8B-CF21-A56D8733CD71}"/>
          </ac:picMkLst>
        </pc:picChg>
        <pc:picChg chg="add mod">
          <ac:chgData name="Diogo Monteiro Martins" userId="3f3ea84c-90f8-4405-9a3f-aa2eb8a24048" providerId="ADAL" clId="{9CEBB6E2-29D0-4638-9976-5ED391EA48A3}" dt="2023-05-27T23:34:08.210" v="541" actId="1076"/>
          <ac:picMkLst>
            <pc:docMk/>
            <pc:sldMk cId="1951645399" sldId="256"/>
            <ac:picMk id="195" creationId="{070A68FE-7CEF-34C5-4784-B19803794A69}"/>
          </ac:picMkLst>
        </pc:picChg>
        <pc:picChg chg="add del">
          <ac:chgData name="Diogo Monteiro Martins" userId="3f3ea84c-90f8-4405-9a3f-aa2eb8a24048" providerId="ADAL" clId="{9CEBB6E2-29D0-4638-9976-5ED391EA48A3}" dt="2023-05-27T23:04:21.822" v="203" actId="26606"/>
          <ac:picMkLst>
            <pc:docMk/>
            <pc:sldMk cId="1951645399" sldId="256"/>
            <ac:picMk id="197" creationId="{2894D748-60C1-C2DA-1C81-66D129100E81}"/>
          </ac:picMkLst>
        </pc:picChg>
        <pc:picChg chg="add mod">
          <ac:chgData name="Diogo Monteiro Martins" userId="3f3ea84c-90f8-4405-9a3f-aa2eb8a24048" providerId="ADAL" clId="{9CEBB6E2-29D0-4638-9976-5ED391EA48A3}" dt="2023-05-27T23:35:04.706" v="545" actId="1076"/>
          <ac:picMkLst>
            <pc:docMk/>
            <pc:sldMk cId="1951645399" sldId="256"/>
            <ac:picMk id="200" creationId="{F14282A1-AF82-B444-B0C3-1C8E203ECDC6}"/>
          </ac:picMkLst>
        </pc:picChg>
        <pc:picChg chg="add del">
          <ac:chgData name="Diogo Monteiro Martins" userId="3f3ea84c-90f8-4405-9a3f-aa2eb8a24048" providerId="ADAL" clId="{9CEBB6E2-29D0-4638-9976-5ED391EA48A3}" dt="2023-05-27T23:04:32.195" v="208" actId="26606"/>
          <ac:picMkLst>
            <pc:docMk/>
            <pc:sldMk cId="1951645399" sldId="256"/>
            <ac:picMk id="203" creationId="{B22C679F-C272-18A4-FF68-4408D77230BE}"/>
          </ac:picMkLst>
        </pc:picChg>
        <pc:picChg chg="add del mod">
          <ac:chgData name="Diogo Monteiro Martins" userId="3f3ea84c-90f8-4405-9a3f-aa2eb8a24048" providerId="ADAL" clId="{9CEBB6E2-29D0-4638-9976-5ED391EA48A3}" dt="2023-05-27T23:18:03.779" v="266"/>
          <ac:picMkLst>
            <pc:docMk/>
            <pc:sldMk cId="1951645399" sldId="256"/>
            <ac:picMk id="1024" creationId="{E31953FB-6D90-039F-D106-83CB35535D65}"/>
          </ac:picMkLst>
        </pc:picChg>
        <pc:picChg chg="add del mod ord">
          <ac:chgData name="Diogo Monteiro Martins" userId="3f3ea84c-90f8-4405-9a3f-aa2eb8a24048" providerId="ADAL" clId="{9CEBB6E2-29D0-4638-9976-5ED391EA48A3}" dt="2023-05-27T23:17:53.433" v="264"/>
          <ac:picMkLst>
            <pc:docMk/>
            <pc:sldMk cId="1951645399" sldId="256"/>
            <ac:picMk id="1026" creationId="{7670BD2C-4680-2E52-72C4-31A46954AE43}"/>
          </ac:picMkLst>
        </pc:picChg>
        <pc:picChg chg="add del mod ord">
          <ac:chgData name="Diogo Monteiro Martins" userId="3f3ea84c-90f8-4405-9a3f-aa2eb8a24048" providerId="ADAL" clId="{9CEBB6E2-29D0-4638-9976-5ED391EA48A3}" dt="2023-05-27T23:23:02.244" v="411" actId="478"/>
          <ac:picMkLst>
            <pc:docMk/>
            <pc:sldMk cId="1951645399" sldId="256"/>
            <ac:picMk id="1027" creationId="{3F8C9341-AFF2-3AE9-77B6-8CDC6F666F33}"/>
          </ac:picMkLst>
        </pc:picChg>
        <pc:picChg chg="add del mod ord">
          <ac:chgData name="Diogo Monteiro Martins" userId="3f3ea84c-90f8-4405-9a3f-aa2eb8a24048" providerId="ADAL" clId="{9CEBB6E2-29D0-4638-9976-5ED391EA48A3}" dt="2023-05-27T23:28:03.301" v="441" actId="21"/>
          <ac:picMkLst>
            <pc:docMk/>
            <pc:sldMk cId="1951645399" sldId="256"/>
            <ac:picMk id="1080" creationId="{C56B0A52-D295-3E04-5069-58A0E322F4F7}"/>
          </ac:picMkLst>
        </pc:picChg>
        <pc:picChg chg="add mod ord">
          <ac:chgData name="Diogo Monteiro Martins" userId="3f3ea84c-90f8-4405-9a3f-aa2eb8a24048" providerId="ADAL" clId="{9CEBB6E2-29D0-4638-9976-5ED391EA48A3}" dt="2023-05-27T23:31:19.163" v="473" actId="26606"/>
          <ac:picMkLst>
            <pc:docMk/>
            <pc:sldMk cId="1951645399" sldId="256"/>
            <ac:picMk id="1081" creationId="{A7E4AA54-9893-87E0-6B66-1508FB956F05}"/>
          </ac:picMkLst>
        </pc:picChg>
        <pc:cxnChg chg="add del">
          <ac:chgData name="Diogo Monteiro Martins" userId="3f3ea84c-90f8-4405-9a3f-aa2eb8a24048" providerId="ADAL" clId="{9CEBB6E2-29D0-4638-9976-5ED391EA48A3}" dt="2023-05-27T23:00:36.763" v="60" actId="26606"/>
          <ac:cxnSpMkLst>
            <pc:docMk/>
            <pc:sldMk cId="1951645399" sldId="256"/>
            <ac:cxnSpMk id="18" creationId="{E7A7CD63-7EC3-44F3-95D0-595C4019FF24}"/>
          </ac:cxnSpMkLst>
        </pc:cxnChg>
        <pc:cxnChg chg="add del">
          <ac:chgData name="Diogo Monteiro Martins" userId="3f3ea84c-90f8-4405-9a3f-aa2eb8a24048" providerId="ADAL" clId="{9CEBB6E2-29D0-4638-9976-5ED391EA48A3}" dt="2023-05-27T23:02:17.249" v="107" actId="26606"/>
          <ac:cxnSpMkLst>
            <pc:docMk/>
            <pc:sldMk cId="1951645399" sldId="256"/>
            <ac:cxnSpMk id="29" creationId="{3B3C8882-5AB4-43BB-A137-6E7A8B730356}"/>
          </ac:cxnSpMkLst>
        </pc:cxnChg>
        <pc:cxnChg chg="add del">
          <ac:chgData name="Diogo Monteiro Martins" userId="3f3ea84c-90f8-4405-9a3f-aa2eb8a24048" providerId="ADAL" clId="{9CEBB6E2-29D0-4638-9976-5ED391EA48A3}" dt="2023-05-27T23:01:05.345" v="74" actId="26606"/>
          <ac:cxnSpMkLst>
            <pc:docMk/>
            <pc:sldMk cId="1951645399" sldId="256"/>
            <ac:cxnSpMk id="73" creationId="{E3B95BE3-D5B2-4F38-9A01-17866C9FBA6E}"/>
          </ac:cxnSpMkLst>
        </pc:cxnChg>
        <pc:cxnChg chg="add del">
          <ac:chgData name="Diogo Monteiro Martins" userId="3f3ea84c-90f8-4405-9a3f-aa2eb8a24048" providerId="ADAL" clId="{9CEBB6E2-29D0-4638-9976-5ED391EA48A3}" dt="2023-05-27T23:01:21.761" v="76" actId="26606"/>
          <ac:cxnSpMkLst>
            <pc:docMk/>
            <pc:sldMk cId="1951645399" sldId="256"/>
            <ac:cxnSpMk id="81" creationId="{414C5C93-B9E9-4392-ADCF-ABF21209DD56}"/>
          </ac:cxnSpMkLst>
        </pc:cxnChg>
        <pc:cxnChg chg="add del">
          <ac:chgData name="Diogo Monteiro Martins" userId="3f3ea84c-90f8-4405-9a3f-aa2eb8a24048" providerId="ADAL" clId="{9CEBB6E2-29D0-4638-9976-5ED391EA48A3}" dt="2023-05-27T23:05:35.686" v="225" actId="26606"/>
          <ac:cxnSpMkLst>
            <pc:docMk/>
            <pc:sldMk cId="1951645399" sldId="256"/>
            <ac:cxnSpMk id="89" creationId="{0B346787-55AA-410B-9763-FB4DF19D58B3}"/>
          </ac:cxnSpMkLst>
        </pc:cxnChg>
        <pc:cxnChg chg="add del">
          <ac:chgData name="Diogo Monteiro Martins" userId="3f3ea84c-90f8-4405-9a3f-aa2eb8a24048" providerId="ADAL" clId="{9CEBB6E2-29D0-4638-9976-5ED391EA48A3}" dt="2023-05-27T23:05:35.686" v="225" actId="26606"/>
          <ac:cxnSpMkLst>
            <pc:docMk/>
            <pc:sldMk cId="1951645399" sldId="256"/>
            <ac:cxnSpMk id="93" creationId="{F74228F0-C94A-49D1-98AF-F8C229FF099F}"/>
          </ac:cxnSpMkLst>
        </pc:cxnChg>
        <pc:cxnChg chg="add del">
          <ac:chgData name="Diogo Monteiro Martins" userId="3f3ea84c-90f8-4405-9a3f-aa2eb8a24048" providerId="ADAL" clId="{9CEBB6E2-29D0-4638-9976-5ED391EA48A3}" dt="2023-05-27T23:05:35.686" v="225" actId="26606"/>
          <ac:cxnSpMkLst>
            <pc:docMk/>
            <pc:sldMk cId="1951645399" sldId="256"/>
            <ac:cxnSpMk id="99" creationId="{9C5F0E5C-AB75-49D9-8D9B-727A524E402A}"/>
          </ac:cxnSpMkLst>
        </pc:cxnChg>
        <pc:cxnChg chg="add del">
          <ac:chgData name="Diogo Monteiro Martins" userId="3f3ea84c-90f8-4405-9a3f-aa2eb8a24048" providerId="ADAL" clId="{9CEBB6E2-29D0-4638-9976-5ED391EA48A3}" dt="2023-05-27T23:03:59.857" v="188" actId="26606"/>
          <ac:cxnSpMkLst>
            <pc:docMk/>
            <pc:sldMk cId="1951645399" sldId="256"/>
            <ac:cxnSpMk id="122" creationId="{F0CE0765-E93C-4D37-9D5F-D464EFB10FA7}"/>
          </ac:cxnSpMkLst>
        </pc:cxnChg>
        <pc:cxnChg chg="add del">
          <ac:chgData name="Diogo Monteiro Martins" userId="3f3ea84c-90f8-4405-9a3f-aa2eb8a24048" providerId="ADAL" clId="{9CEBB6E2-29D0-4638-9976-5ED391EA48A3}" dt="2023-05-27T23:04:21.822" v="203" actId="26606"/>
          <ac:cxnSpMkLst>
            <pc:docMk/>
            <pc:sldMk cId="1951645399" sldId="256"/>
            <ac:cxnSpMk id="199" creationId="{313FECB8-44EE-4A45-9F7B-66ECF1C3C888}"/>
          </ac:cxnSpMkLst>
        </pc:cxnChg>
        <pc:cxnChg chg="add del">
          <ac:chgData name="Diogo Monteiro Martins" userId="3f3ea84c-90f8-4405-9a3f-aa2eb8a24048" providerId="ADAL" clId="{9CEBB6E2-29D0-4638-9976-5ED391EA48A3}" dt="2023-05-27T23:18:42.797" v="280" actId="26606"/>
          <ac:cxnSpMkLst>
            <pc:docMk/>
            <pc:sldMk cId="1951645399" sldId="256"/>
            <ac:cxnSpMk id="1055" creationId="{5D5FB189-1F48-4A47-B036-6AF7E11A8E7B}"/>
          </ac:cxnSpMkLst>
        </pc:cxnChg>
        <pc:cxnChg chg="add del">
          <ac:chgData name="Diogo Monteiro Martins" userId="3f3ea84c-90f8-4405-9a3f-aa2eb8a24048" providerId="ADAL" clId="{9CEBB6E2-29D0-4638-9976-5ED391EA48A3}" dt="2023-05-27T23:18:42.797" v="280" actId="26606"/>
          <ac:cxnSpMkLst>
            <pc:docMk/>
            <pc:sldMk cId="1951645399" sldId="256"/>
            <ac:cxnSpMk id="1056" creationId="{C5B335DD-3163-4EC5-8B6B-2AB53E64D11A}"/>
          </ac:cxnSpMkLst>
        </pc:cxnChg>
        <pc:cxnChg chg="add del">
          <ac:chgData name="Diogo Monteiro Martins" userId="3f3ea84c-90f8-4405-9a3f-aa2eb8a24048" providerId="ADAL" clId="{9CEBB6E2-29D0-4638-9976-5ED391EA48A3}" dt="2023-05-27T23:26:47.528" v="428" actId="26606"/>
          <ac:cxnSpMkLst>
            <pc:docMk/>
            <pc:sldMk cId="1951645399" sldId="256"/>
            <ac:cxnSpMk id="1083" creationId="{B0AA360F-DECB-4836-8FB6-22C4BC3FB02D}"/>
          </ac:cxnSpMkLst>
        </pc:cxnChg>
        <pc:cxnChg chg="add del">
          <ac:chgData name="Diogo Monteiro Martins" userId="3f3ea84c-90f8-4405-9a3f-aa2eb8a24048" providerId="ADAL" clId="{9CEBB6E2-29D0-4638-9976-5ED391EA48A3}" dt="2023-05-27T23:20:24.428" v="308" actId="26606"/>
          <ac:cxnSpMkLst>
            <pc:docMk/>
            <pc:sldMk cId="1951645399" sldId="256"/>
            <ac:cxnSpMk id="1088" creationId="{13AC671C-E66F-43C5-A66A-C477339DD232}"/>
          </ac:cxnSpMkLst>
        </pc:cxnChg>
        <pc:cxnChg chg="add del">
          <ac:chgData name="Diogo Monteiro Martins" userId="3f3ea84c-90f8-4405-9a3f-aa2eb8a24048" providerId="ADAL" clId="{9CEBB6E2-29D0-4638-9976-5ED391EA48A3}" dt="2023-05-27T23:26:08.614" v="423" actId="26606"/>
          <ac:cxnSpMkLst>
            <pc:docMk/>
            <pc:sldMk cId="1951645399" sldId="256"/>
            <ac:cxnSpMk id="1089" creationId="{C41BAEC7-F7B0-4224-8B18-8F74B7D87F0B}"/>
          </ac:cxnSpMkLst>
        </pc:cxnChg>
        <pc:cxnChg chg="add del">
          <ac:chgData name="Diogo Monteiro Martins" userId="3f3ea84c-90f8-4405-9a3f-aa2eb8a24048" providerId="ADAL" clId="{9CEBB6E2-29D0-4638-9976-5ED391EA48A3}" dt="2023-05-27T23:27:05.060" v="433" actId="26606"/>
          <ac:cxnSpMkLst>
            <pc:docMk/>
            <pc:sldMk cId="1951645399" sldId="256"/>
            <ac:cxnSpMk id="1103" creationId="{97CC2FE6-3AD0-4131-B4BC-1F4D65E25E13}"/>
          </ac:cxnSpMkLst>
        </pc:cxnChg>
        <pc:cxnChg chg="add del">
          <ac:chgData name="Diogo Monteiro Martins" userId="3f3ea84c-90f8-4405-9a3f-aa2eb8a24048" providerId="ADAL" clId="{9CEBB6E2-29D0-4638-9976-5ED391EA48A3}" dt="2023-05-27T23:27:59.004" v="440" actId="26606"/>
          <ac:cxnSpMkLst>
            <pc:docMk/>
            <pc:sldMk cId="1951645399" sldId="256"/>
            <ac:cxnSpMk id="1109" creationId="{97CC2FE6-3AD0-4131-B4BC-1F4D65E25E13}"/>
          </ac:cxnSpMkLst>
        </pc:cxnChg>
      </pc:sldChg>
      <pc:sldChg chg="addSp delSp modSp new mod modTransition setBg modAnim setClrOvrMap modNotesTx">
        <pc:chgData name="Diogo Monteiro Martins" userId="3f3ea84c-90f8-4405-9a3f-aa2eb8a24048" providerId="ADAL" clId="{9CEBB6E2-29D0-4638-9976-5ED391EA48A3}" dt="2023-06-18T16:55:46.114" v="13442" actId="20577"/>
        <pc:sldMkLst>
          <pc:docMk/>
          <pc:sldMk cId="1582362405" sldId="257"/>
        </pc:sldMkLst>
        <pc:spChg chg="mod">
          <ac:chgData name="Diogo Monteiro Martins" userId="3f3ea84c-90f8-4405-9a3f-aa2eb8a24048" providerId="ADAL" clId="{9CEBB6E2-29D0-4638-9976-5ED391EA48A3}" dt="2023-05-28T16:38:58.228" v="2810" actId="1076"/>
          <ac:spMkLst>
            <pc:docMk/>
            <pc:sldMk cId="1582362405" sldId="257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18T16:55:46.114" v="13442" actId="20577"/>
          <ac:spMkLst>
            <pc:docMk/>
            <pc:sldMk cId="1582362405" sldId="257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7:24.189" v="4948" actId="207"/>
          <ac:spMkLst>
            <pc:docMk/>
            <pc:sldMk cId="1582362405" sldId="257"/>
            <ac:spMk id="4" creationId="{6F2DD688-BC22-A07D-4D14-36A7BF9CC973}"/>
          </ac:spMkLst>
        </pc:spChg>
        <pc:spChg chg="add del">
          <ac:chgData name="Diogo Monteiro Martins" userId="3f3ea84c-90f8-4405-9a3f-aa2eb8a24048" providerId="ADAL" clId="{9CEBB6E2-29D0-4638-9976-5ED391EA48A3}" dt="2023-05-28T14:13:08.967" v="954" actId="26606"/>
          <ac:spMkLst>
            <pc:docMk/>
            <pc:sldMk cId="1582362405" sldId="257"/>
            <ac:spMk id="5" creationId="{C8643778-7F6C-4E8D-84D1-D5CDB9928191}"/>
          </ac:spMkLst>
        </pc:spChg>
        <pc:spChg chg="add del">
          <ac:chgData name="Diogo Monteiro Martins" userId="3f3ea84c-90f8-4405-9a3f-aa2eb8a24048" providerId="ADAL" clId="{9CEBB6E2-29D0-4638-9976-5ED391EA48A3}" dt="2023-05-28T14:13:08.967" v="954" actId="26606"/>
          <ac:spMkLst>
            <pc:docMk/>
            <pc:sldMk cId="1582362405" sldId="257"/>
            <ac:spMk id="6" creationId="{1D22F88D-6907-48AF-B024-346E855E0D96}"/>
          </ac:spMkLst>
        </pc:spChg>
        <pc:spChg chg="add del">
          <ac:chgData name="Diogo Monteiro Martins" userId="3f3ea84c-90f8-4405-9a3f-aa2eb8a24048" providerId="ADAL" clId="{9CEBB6E2-29D0-4638-9976-5ED391EA48A3}" dt="2023-05-28T14:12:11.736" v="943" actId="26606"/>
          <ac:spMkLst>
            <pc:docMk/>
            <pc:sldMk cId="1582362405" sldId="257"/>
            <ac:spMk id="8" creationId="{815925C2-A704-4D47-B1C1-3FCA52512EC1}"/>
          </ac:spMkLst>
        </pc:spChg>
        <pc:spChg chg="add del">
          <ac:chgData name="Diogo Monteiro Martins" userId="3f3ea84c-90f8-4405-9a3f-aa2eb8a24048" providerId="ADAL" clId="{9CEBB6E2-29D0-4638-9976-5ED391EA48A3}" dt="2023-05-28T14:16:51.263" v="987" actId="26606"/>
          <ac:spMkLst>
            <pc:docMk/>
            <pc:sldMk cId="1582362405" sldId="257"/>
            <ac:spMk id="9" creationId="{1B15ED52-F352-441B-82BF-E0EA34836D08}"/>
          </ac:spMkLst>
        </pc:spChg>
        <pc:spChg chg="add del">
          <ac:chgData name="Diogo Monteiro Martins" userId="3f3ea84c-90f8-4405-9a3f-aa2eb8a24048" providerId="ADAL" clId="{9CEBB6E2-29D0-4638-9976-5ED391EA48A3}" dt="2023-05-28T14:12:11.736" v="943" actId="26606"/>
          <ac:spMkLst>
            <pc:docMk/>
            <pc:sldMk cId="1582362405" sldId="257"/>
            <ac:spMk id="10" creationId="{01D4315C-C23C-4FD3-98DF-08C29E2292A8}"/>
          </ac:spMkLst>
        </pc:spChg>
        <pc:spChg chg="add del">
          <ac:chgData name="Diogo Monteiro Martins" userId="3f3ea84c-90f8-4405-9a3f-aa2eb8a24048" providerId="ADAL" clId="{9CEBB6E2-29D0-4638-9976-5ED391EA48A3}" dt="2023-05-28T14:16:51.263" v="987" actId="26606"/>
          <ac:spMkLst>
            <pc:docMk/>
            <pc:sldMk cId="1582362405" sldId="257"/>
            <ac:spMk id="11" creationId="{3B2E3793-BFE6-45A2-9B7B-E18844431C99}"/>
          </ac:spMkLst>
        </pc:spChg>
        <pc:spChg chg="add del">
          <ac:chgData name="Diogo Monteiro Martins" userId="3f3ea84c-90f8-4405-9a3f-aa2eb8a24048" providerId="ADAL" clId="{9CEBB6E2-29D0-4638-9976-5ED391EA48A3}" dt="2023-05-28T14:16:51.263" v="987" actId="26606"/>
          <ac:spMkLst>
            <pc:docMk/>
            <pc:sldMk cId="1582362405" sldId="257"/>
            <ac:spMk id="13" creationId="{BC4C4868-CB8F-4AF9-9CDB-8108F2C19B67}"/>
          </ac:spMkLst>
        </pc:spChg>
        <pc:spChg chg="add del">
          <ac:chgData name="Diogo Monteiro Martins" userId="3f3ea84c-90f8-4405-9a3f-aa2eb8a24048" providerId="ADAL" clId="{9CEBB6E2-29D0-4638-9976-5ED391EA48A3}" dt="2023-05-28T14:16:51.263" v="987" actId="26606"/>
          <ac:spMkLst>
            <pc:docMk/>
            <pc:sldMk cId="1582362405" sldId="257"/>
            <ac:spMk id="14" creationId="{375E0459-6403-40CD-989D-56A4407CA12E}"/>
          </ac:spMkLst>
        </pc:spChg>
        <pc:spChg chg="add del">
          <ac:chgData name="Diogo Monteiro Martins" userId="3f3ea84c-90f8-4405-9a3f-aa2eb8a24048" providerId="ADAL" clId="{9CEBB6E2-29D0-4638-9976-5ED391EA48A3}" dt="2023-05-28T14:16:51.263" v="987" actId="26606"/>
          <ac:spMkLst>
            <pc:docMk/>
            <pc:sldMk cId="1582362405" sldId="257"/>
            <ac:spMk id="15" creationId="{53E5B1A8-3AC9-4BD1-9BBC-78CA94F2D1BA}"/>
          </ac:spMkLst>
        </pc:spChg>
        <pc:spChg chg="add del">
          <ac:chgData name="Diogo Monteiro Martins" userId="3f3ea84c-90f8-4405-9a3f-aa2eb8a24048" providerId="ADAL" clId="{9CEBB6E2-29D0-4638-9976-5ED391EA48A3}" dt="2023-05-28T14:17:39.602" v="989" actId="26606"/>
          <ac:spMkLst>
            <pc:docMk/>
            <pc:sldMk cId="1582362405" sldId="257"/>
            <ac:spMk id="17" creationId="{70DFC902-7D23-471A-B557-B6B6917D7A0D}"/>
          </ac:spMkLst>
        </pc:spChg>
        <pc:spChg chg="add del">
          <ac:chgData name="Diogo Monteiro Martins" userId="3f3ea84c-90f8-4405-9a3f-aa2eb8a24048" providerId="ADAL" clId="{9CEBB6E2-29D0-4638-9976-5ED391EA48A3}" dt="2023-05-28T14:17:39.602" v="989" actId="26606"/>
          <ac:spMkLst>
            <pc:docMk/>
            <pc:sldMk cId="1582362405" sldId="257"/>
            <ac:spMk id="18" creationId="{A55D5633-D557-4DCA-982C-FF36EB7A1C00}"/>
          </ac:spMkLst>
        </pc:spChg>
        <pc:spChg chg="add del">
          <ac:chgData name="Diogo Monteiro Martins" userId="3f3ea84c-90f8-4405-9a3f-aa2eb8a24048" providerId="ADAL" clId="{9CEBB6E2-29D0-4638-9976-5ED391EA48A3}" dt="2023-05-28T14:17:39.602" v="989" actId="26606"/>
          <ac:spMkLst>
            <pc:docMk/>
            <pc:sldMk cId="1582362405" sldId="257"/>
            <ac:spMk id="19" creationId="{450D3AD2-FA80-415F-A9CE-54D884561CD7}"/>
          </ac:spMkLst>
        </pc:spChg>
        <pc:spChg chg="add del">
          <ac:chgData name="Diogo Monteiro Martins" userId="3f3ea84c-90f8-4405-9a3f-aa2eb8a24048" providerId="ADAL" clId="{9CEBB6E2-29D0-4638-9976-5ED391EA48A3}" dt="2023-05-28T14:13:14.083" v="956" actId="26606"/>
          <ac:spMkLst>
            <pc:docMk/>
            <pc:sldMk cId="1582362405" sldId="257"/>
            <ac:spMk id="20" creationId="{E03BF673-8C68-4092-BF1B-53C57EFEC21F}"/>
          </ac:spMkLst>
        </pc:spChg>
        <pc:spChg chg="add del">
          <ac:chgData name="Diogo Monteiro Martins" userId="3f3ea84c-90f8-4405-9a3f-aa2eb8a24048" providerId="ADAL" clId="{9CEBB6E2-29D0-4638-9976-5ED391EA48A3}" dt="2023-05-28T14:13:14.083" v="956" actId="26606"/>
          <ac:spMkLst>
            <pc:docMk/>
            <pc:sldMk cId="1582362405" sldId="257"/>
            <ac:spMk id="21" creationId="{B1BDB70B-F0E6-4867-818F-C582494FB6D6}"/>
          </ac:spMkLst>
        </pc:spChg>
        <pc:spChg chg="add del">
          <ac:chgData name="Diogo Monteiro Martins" userId="3f3ea84c-90f8-4405-9a3f-aa2eb8a24048" providerId="ADAL" clId="{9CEBB6E2-29D0-4638-9976-5ED391EA48A3}" dt="2023-05-28T14:17:40.919" v="991" actId="26606"/>
          <ac:spMkLst>
            <pc:docMk/>
            <pc:sldMk cId="1582362405" sldId="257"/>
            <ac:spMk id="23" creationId="{081EA652-8C6A-4E69-BEB9-170809474553}"/>
          </ac:spMkLst>
        </pc:spChg>
        <pc:spChg chg="add del">
          <ac:chgData name="Diogo Monteiro Martins" userId="3f3ea84c-90f8-4405-9a3f-aa2eb8a24048" providerId="ADAL" clId="{9CEBB6E2-29D0-4638-9976-5ED391EA48A3}" dt="2023-05-28T14:17:40.919" v="991" actId="26606"/>
          <ac:spMkLst>
            <pc:docMk/>
            <pc:sldMk cId="1582362405" sldId="257"/>
            <ac:spMk id="24" creationId="{5298780A-33B9-4EA2-8F67-DE68AD62841B}"/>
          </ac:spMkLst>
        </pc:spChg>
        <pc:spChg chg="add del">
          <ac:chgData name="Diogo Monteiro Martins" userId="3f3ea84c-90f8-4405-9a3f-aa2eb8a24048" providerId="ADAL" clId="{9CEBB6E2-29D0-4638-9976-5ED391EA48A3}" dt="2023-05-28T14:13:57.700" v="958" actId="26606"/>
          <ac:spMkLst>
            <pc:docMk/>
            <pc:sldMk cId="1582362405" sldId="257"/>
            <ac:spMk id="25" creationId="{99CAC3B1-4879-424D-8F15-206277196159}"/>
          </ac:spMkLst>
        </pc:spChg>
        <pc:spChg chg="add del">
          <ac:chgData name="Diogo Monteiro Martins" userId="3f3ea84c-90f8-4405-9a3f-aa2eb8a24048" providerId="ADAL" clId="{9CEBB6E2-29D0-4638-9976-5ED391EA48A3}" dt="2023-05-28T14:17:40.919" v="991" actId="26606"/>
          <ac:spMkLst>
            <pc:docMk/>
            <pc:sldMk cId="1582362405" sldId="257"/>
            <ac:spMk id="27" creationId="{7F488E8B-4E1E-4402-8935-D4E6C02615C7}"/>
          </ac:spMkLst>
        </pc:spChg>
        <pc:spChg chg="add">
          <ac:chgData name="Diogo Monteiro Martins" userId="3f3ea84c-90f8-4405-9a3f-aa2eb8a24048" providerId="ADAL" clId="{9CEBB6E2-29D0-4638-9976-5ED391EA48A3}" dt="2023-05-28T14:19:10.139" v="1006" actId="26606"/>
          <ac:spMkLst>
            <pc:docMk/>
            <pc:sldMk cId="1582362405" sldId="257"/>
            <ac:spMk id="28" creationId="{1B15ED52-F352-441B-82BF-E0EA34836D08}"/>
          </ac:spMkLst>
        </pc:spChg>
        <pc:spChg chg="add del">
          <ac:chgData name="Diogo Monteiro Martins" userId="3f3ea84c-90f8-4405-9a3f-aa2eb8a24048" providerId="ADAL" clId="{9CEBB6E2-29D0-4638-9976-5ED391EA48A3}" dt="2023-05-28T14:17:54.322" v="993" actId="26606"/>
          <ac:spMkLst>
            <pc:docMk/>
            <pc:sldMk cId="1582362405" sldId="257"/>
            <ac:spMk id="29" creationId="{5112AC23-F046-4DC5-9B92-07CA6CC7C580}"/>
          </ac:spMkLst>
        </pc:spChg>
        <pc:spChg chg="add">
          <ac:chgData name="Diogo Monteiro Martins" userId="3f3ea84c-90f8-4405-9a3f-aa2eb8a24048" providerId="ADAL" clId="{9CEBB6E2-29D0-4638-9976-5ED391EA48A3}" dt="2023-05-28T14:19:10.139" v="1006" actId="26606"/>
          <ac:spMkLst>
            <pc:docMk/>
            <pc:sldMk cId="1582362405" sldId="257"/>
            <ac:spMk id="31" creationId="{3B2E3793-BFE6-45A2-9B7B-E18844431C99}"/>
          </ac:spMkLst>
        </pc:spChg>
        <pc:spChg chg="add">
          <ac:chgData name="Diogo Monteiro Martins" userId="3f3ea84c-90f8-4405-9a3f-aa2eb8a24048" providerId="ADAL" clId="{9CEBB6E2-29D0-4638-9976-5ED391EA48A3}" dt="2023-05-28T14:19:10.139" v="1006" actId="26606"/>
          <ac:spMkLst>
            <pc:docMk/>
            <pc:sldMk cId="1582362405" sldId="257"/>
            <ac:spMk id="32" creationId="{BC4C4868-CB8F-4AF9-9CDB-8108F2C19B67}"/>
          </ac:spMkLst>
        </pc:spChg>
        <pc:spChg chg="add">
          <ac:chgData name="Diogo Monteiro Martins" userId="3f3ea84c-90f8-4405-9a3f-aa2eb8a24048" providerId="ADAL" clId="{9CEBB6E2-29D0-4638-9976-5ED391EA48A3}" dt="2023-05-28T14:19:10.139" v="1006" actId="26606"/>
          <ac:spMkLst>
            <pc:docMk/>
            <pc:sldMk cId="1582362405" sldId="257"/>
            <ac:spMk id="33" creationId="{375E0459-6403-40CD-989D-56A4407CA12E}"/>
          </ac:spMkLst>
        </pc:spChg>
        <pc:spChg chg="add">
          <ac:chgData name="Diogo Monteiro Martins" userId="3f3ea84c-90f8-4405-9a3f-aa2eb8a24048" providerId="ADAL" clId="{9CEBB6E2-29D0-4638-9976-5ED391EA48A3}" dt="2023-05-28T14:19:10.139" v="1006" actId="26606"/>
          <ac:spMkLst>
            <pc:docMk/>
            <pc:sldMk cId="1582362405" sldId="257"/>
            <ac:spMk id="34" creationId="{53E5B1A8-3AC9-4BD1-9BBC-78CA94F2D1BA}"/>
          </ac:spMkLst>
        </pc:spChg>
        <pc:spChg chg="add del">
          <ac:chgData name="Diogo Monteiro Martins" userId="3f3ea84c-90f8-4405-9a3f-aa2eb8a24048" providerId="ADAL" clId="{9CEBB6E2-29D0-4638-9976-5ED391EA48A3}" dt="2023-05-28T14:17:54.322" v="993" actId="26606"/>
          <ac:spMkLst>
            <pc:docMk/>
            <pc:sldMk cId="1582362405" sldId="257"/>
            <ac:spMk id="35" creationId="{175AAFE7-143D-45AC-B616-09521E0F5597}"/>
          </ac:spMkLst>
        </pc:spChg>
        <pc:spChg chg="add del">
          <ac:chgData name="Diogo Monteiro Martins" userId="3f3ea84c-90f8-4405-9a3f-aa2eb8a24048" providerId="ADAL" clId="{9CEBB6E2-29D0-4638-9976-5ED391EA48A3}" dt="2023-05-28T14:17:54.322" v="993" actId="26606"/>
          <ac:spMkLst>
            <pc:docMk/>
            <pc:sldMk cId="1582362405" sldId="257"/>
            <ac:spMk id="36" creationId="{C8D9C5DD-B8B3-46A0-8FBC-EE462F96C4E5}"/>
          </ac:spMkLst>
        </pc:spChg>
        <pc:spChg chg="add del">
          <ac:chgData name="Diogo Monteiro Martins" userId="3f3ea84c-90f8-4405-9a3f-aa2eb8a24048" providerId="ADAL" clId="{9CEBB6E2-29D0-4638-9976-5ED391EA48A3}" dt="2023-05-28T14:17:54.322" v="993" actId="26606"/>
          <ac:spMkLst>
            <pc:docMk/>
            <pc:sldMk cId="1582362405" sldId="257"/>
            <ac:spMk id="37" creationId="{0BA5DB72-E109-4D37-B6DD-C328D539705B}"/>
          </ac:spMkLst>
        </pc:spChg>
        <pc:spChg chg="add del">
          <ac:chgData name="Diogo Monteiro Martins" userId="3f3ea84c-90f8-4405-9a3f-aa2eb8a24048" providerId="ADAL" clId="{9CEBB6E2-29D0-4638-9976-5ED391EA48A3}" dt="2023-05-28T14:17:54.322" v="993" actId="26606"/>
          <ac:spMkLst>
            <pc:docMk/>
            <pc:sldMk cId="1582362405" sldId="257"/>
            <ac:spMk id="45" creationId="{EB2D1A1F-B200-4444-AE01-EFC97AF7B51F}"/>
          </ac:spMkLst>
        </pc:spChg>
        <pc:spChg chg="add del">
          <ac:chgData name="Diogo Monteiro Martins" userId="3f3ea84c-90f8-4405-9a3f-aa2eb8a24048" providerId="ADAL" clId="{9CEBB6E2-29D0-4638-9976-5ED391EA48A3}" dt="2023-05-28T14:18:11.458" v="995" actId="26606"/>
          <ac:spMkLst>
            <pc:docMk/>
            <pc:sldMk cId="1582362405" sldId="257"/>
            <ac:spMk id="51" creationId="{4DA718D0-4865-4629-8134-44F68D41D574}"/>
          </ac:spMkLst>
        </pc:spChg>
        <pc:spChg chg="add del">
          <ac:chgData name="Diogo Monteiro Martins" userId="3f3ea84c-90f8-4405-9a3f-aa2eb8a24048" providerId="ADAL" clId="{9CEBB6E2-29D0-4638-9976-5ED391EA48A3}" dt="2023-05-28T14:18:11.458" v="995" actId="26606"/>
          <ac:spMkLst>
            <pc:docMk/>
            <pc:sldMk cId="1582362405" sldId="257"/>
            <ac:spMk id="55" creationId="{CBC4F608-B4B8-48C3-9572-C0F061B1CD99}"/>
          </ac:spMkLst>
        </pc:spChg>
        <pc:spChg chg="add del">
          <ac:chgData name="Diogo Monteiro Martins" userId="3f3ea84c-90f8-4405-9a3f-aa2eb8a24048" providerId="ADAL" clId="{9CEBB6E2-29D0-4638-9976-5ED391EA48A3}" dt="2023-05-28T14:18:48.398" v="1005" actId="26606"/>
          <ac:spMkLst>
            <pc:docMk/>
            <pc:sldMk cId="1582362405" sldId="257"/>
            <ac:spMk id="57" creationId="{A7AE9375-4664-4DB2-922D-2782A6E439AC}"/>
          </ac:spMkLst>
        </pc:spChg>
        <pc:spChg chg="add del">
          <ac:chgData name="Diogo Monteiro Martins" userId="3f3ea84c-90f8-4405-9a3f-aa2eb8a24048" providerId="ADAL" clId="{9CEBB6E2-29D0-4638-9976-5ED391EA48A3}" dt="2023-05-28T14:18:48.398" v="1005" actId="26606"/>
          <ac:spMkLst>
            <pc:docMk/>
            <pc:sldMk cId="1582362405" sldId="257"/>
            <ac:spMk id="59" creationId="{9DD005C1-8C51-42D6-9BEE-B9B83849743D}"/>
          </ac:spMkLst>
        </pc:spChg>
        <pc:spChg chg="add del">
          <ac:chgData name="Diogo Monteiro Martins" userId="3f3ea84c-90f8-4405-9a3f-aa2eb8a24048" providerId="ADAL" clId="{9CEBB6E2-29D0-4638-9976-5ED391EA48A3}" dt="2023-05-28T14:18:34.617" v="1000" actId="26606"/>
          <ac:spMkLst>
            <pc:docMk/>
            <pc:sldMk cId="1582362405" sldId="257"/>
            <ac:spMk id="64" creationId="{A9CB0874-88B8-43D3-B0B6-C32F790F790D}"/>
          </ac:spMkLst>
        </pc:spChg>
        <pc:spChg chg="add del">
          <ac:chgData name="Diogo Monteiro Martins" userId="3f3ea84c-90f8-4405-9a3f-aa2eb8a24048" providerId="ADAL" clId="{9CEBB6E2-29D0-4638-9976-5ED391EA48A3}" dt="2023-05-28T14:18:47.284" v="1004" actId="26606"/>
          <ac:spMkLst>
            <pc:docMk/>
            <pc:sldMk cId="1582362405" sldId="257"/>
            <ac:spMk id="65" creationId="{7C432AFE-B3D2-4BFF-BF8F-96C27AFF1AC7}"/>
          </ac:spMkLst>
        </pc:spChg>
        <pc:spChg chg="add del">
          <ac:chgData name="Diogo Monteiro Martins" userId="3f3ea84c-90f8-4405-9a3f-aa2eb8a24048" providerId="ADAL" clId="{9CEBB6E2-29D0-4638-9976-5ED391EA48A3}" dt="2023-05-28T14:18:47.284" v="1004" actId="26606"/>
          <ac:spMkLst>
            <pc:docMk/>
            <pc:sldMk cId="1582362405" sldId="257"/>
            <ac:spMk id="69" creationId="{08C9B587-E65E-4B52-B37C-ABEBB6E87928}"/>
          </ac:spMkLst>
        </pc:spChg>
        <pc:spChg chg="add del">
          <ac:chgData name="Diogo Monteiro Martins" userId="3f3ea84c-90f8-4405-9a3f-aa2eb8a24048" providerId="ADAL" clId="{9CEBB6E2-29D0-4638-9976-5ED391EA48A3}" dt="2023-05-28T14:18:47.284" v="1004" actId="26606"/>
          <ac:spMkLst>
            <pc:docMk/>
            <pc:sldMk cId="1582362405" sldId="257"/>
            <ac:spMk id="74" creationId="{AF2F604E-43BE-4DC3-B983-E071523364F8}"/>
          </ac:spMkLst>
        </pc:spChg>
        <pc:grpChg chg="add del">
          <ac:chgData name="Diogo Monteiro Martins" userId="3f3ea84c-90f8-4405-9a3f-aa2eb8a24048" providerId="ADAL" clId="{9CEBB6E2-29D0-4638-9976-5ED391EA48A3}" dt="2023-05-28T14:13:08.967" v="954" actId="26606"/>
          <ac:grpSpMkLst>
            <pc:docMk/>
            <pc:sldMk cId="1582362405" sldId="257"/>
            <ac:grpSpMk id="7" creationId="{F3842748-48B5-4DD0-A06A-A31C74024A99}"/>
          </ac:grpSpMkLst>
        </pc:grpChg>
        <pc:grpChg chg="add del">
          <ac:chgData name="Diogo Monteiro Martins" userId="3f3ea84c-90f8-4405-9a3f-aa2eb8a24048" providerId="ADAL" clId="{9CEBB6E2-29D0-4638-9976-5ED391EA48A3}" dt="2023-05-28T14:12:11.736" v="943" actId="26606"/>
          <ac:grpSpMkLst>
            <pc:docMk/>
            <pc:sldMk cId="1582362405" sldId="257"/>
            <ac:grpSpMk id="12" creationId="{5E6B47BC-43FD-4C91-8BFF-B41B99A8A39E}"/>
          </ac:grpSpMkLst>
        </pc:grpChg>
        <pc:grpChg chg="add del">
          <ac:chgData name="Diogo Monteiro Martins" userId="3f3ea84c-90f8-4405-9a3f-aa2eb8a24048" providerId="ADAL" clId="{9CEBB6E2-29D0-4638-9976-5ED391EA48A3}" dt="2023-05-28T14:12:11.736" v="943" actId="26606"/>
          <ac:grpSpMkLst>
            <pc:docMk/>
            <pc:sldMk cId="1582362405" sldId="257"/>
            <ac:grpSpMk id="16" creationId="{43F5E015-E085-4624-B431-B42414448684}"/>
          </ac:grpSpMkLst>
        </pc:grpChg>
        <pc:grpChg chg="add del">
          <ac:chgData name="Diogo Monteiro Martins" userId="3f3ea84c-90f8-4405-9a3f-aa2eb8a24048" providerId="ADAL" clId="{9CEBB6E2-29D0-4638-9976-5ED391EA48A3}" dt="2023-05-28T14:13:14.083" v="956" actId="26606"/>
          <ac:grpSpMkLst>
            <pc:docMk/>
            <pc:sldMk cId="1582362405" sldId="257"/>
            <ac:grpSpMk id="22" creationId="{1E52C707-F508-47B5-8864-8CC3EE0F030B}"/>
          </ac:grpSpMkLst>
        </pc:grpChg>
        <pc:grpChg chg="add del">
          <ac:chgData name="Diogo Monteiro Martins" userId="3f3ea84c-90f8-4405-9a3f-aa2eb8a24048" providerId="ADAL" clId="{9CEBB6E2-29D0-4638-9976-5ED391EA48A3}" dt="2023-05-28T14:13:57.700" v="958" actId="26606"/>
          <ac:grpSpMkLst>
            <pc:docMk/>
            <pc:sldMk cId="1582362405" sldId="257"/>
            <ac:grpSpMk id="26" creationId="{4B8492CB-DFBA-4A82-9778-F21493DA36C1}"/>
          </ac:grpSpMkLst>
        </pc:grpChg>
        <pc:grpChg chg="add del">
          <ac:chgData name="Diogo Monteiro Martins" userId="3f3ea84c-90f8-4405-9a3f-aa2eb8a24048" providerId="ADAL" clId="{9CEBB6E2-29D0-4638-9976-5ED391EA48A3}" dt="2023-05-28T14:17:54.322" v="993" actId="26606"/>
          <ac:grpSpMkLst>
            <pc:docMk/>
            <pc:sldMk cId="1582362405" sldId="257"/>
            <ac:grpSpMk id="30" creationId="{568E6F37-AE05-46BF-A77F-5505926E92C6}"/>
          </ac:grpSpMkLst>
        </pc:grpChg>
        <pc:grpChg chg="add del">
          <ac:chgData name="Diogo Monteiro Martins" userId="3f3ea84c-90f8-4405-9a3f-aa2eb8a24048" providerId="ADAL" clId="{9CEBB6E2-29D0-4638-9976-5ED391EA48A3}" dt="2023-05-28T14:17:54.322" v="993" actId="26606"/>
          <ac:grpSpMkLst>
            <pc:docMk/>
            <pc:sldMk cId="1582362405" sldId="257"/>
            <ac:grpSpMk id="38" creationId="{7C34EE77-74D1-42B4-801B-40B35A68C127}"/>
          </ac:grpSpMkLst>
        </pc:grpChg>
        <pc:grpChg chg="add del">
          <ac:chgData name="Diogo Monteiro Martins" userId="3f3ea84c-90f8-4405-9a3f-aa2eb8a24048" providerId="ADAL" clId="{9CEBB6E2-29D0-4638-9976-5ED391EA48A3}" dt="2023-05-28T14:17:54.322" v="993" actId="26606"/>
          <ac:grpSpMkLst>
            <pc:docMk/>
            <pc:sldMk cId="1582362405" sldId="257"/>
            <ac:grpSpMk id="46" creationId="{70E4CB9D-2256-4786-8DDF-ADFBF3533745}"/>
          </ac:grpSpMkLst>
        </pc:grpChg>
        <pc:grpChg chg="add del">
          <ac:chgData name="Diogo Monteiro Martins" userId="3f3ea84c-90f8-4405-9a3f-aa2eb8a24048" providerId="ADAL" clId="{9CEBB6E2-29D0-4638-9976-5ED391EA48A3}" dt="2023-05-28T14:18:11.458" v="995" actId="26606"/>
          <ac:grpSpMkLst>
            <pc:docMk/>
            <pc:sldMk cId="1582362405" sldId="257"/>
            <ac:grpSpMk id="52" creationId="{65167ED7-6315-43AB-B1B6-C326D5FD8F84}"/>
          </ac:grpSpMkLst>
        </pc:grpChg>
        <pc:grpChg chg="add del">
          <ac:chgData name="Diogo Monteiro Martins" userId="3f3ea84c-90f8-4405-9a3f-aa2eb8a24048" providerId="ADAL" clId="{9CEBB6E2-29D0-4638-9976-5ED391EA48A3}" dt="2023-05-28T14:18:34.617" v="1000" actId="26606"/>
          <ac:grpSpMkLst>
            <pc:docMk/>
            <pc:sldMk cId="1582362405" sldId="257"/>
            <ac:grpSpMk id="66" creationId="{4BFD067A-52BE-40EE-B7CA-391830B9A265}"/>
          </ac:grpSpMkLst>
        </pc:grpChg>
        <pc:grpChg chg="add del">
          <ac:chgData name="Diogo Monteiro Martins" userId="3f3ea84c-90f8-4405-9a3f-aa2eb8a24048" providerId="ADAL" clId="{9CEBB6E2-29D0-4638-9976-5ED391EA48A3}" dt="2023-05-28T14:18:34.617" v="1000" actId="26606"/>
          <ac:grpSpMkLst>
            <pc:docMk/>
            <pc:sldMk cId="1582362405" sldId="257"/>
            <ac:grpSpMk id="70" creationId="{C15B8CC4-8CCE-428F-AE7E-28D178984CEC}"/>
          </ac:grpSpMkLst>
        </pc:grpChg>
        <pc:picChg chg="add del">
          <ac:chgData name="Diogo Monteiro Martins" userId="3f3ea84c-90f8-4405-9a3f-aa2eb8a24048" providerId="ADAL" clId="{9CEBB6E2-29D0-4638-9976-5ED391EA48A3}" dt="2023-05-28T14:18:47.284" v="1004" actId="26606"/>
          <ac:picMkLst>
            <pc:docMk/>
            <pc:sldMk cId="1582362405" sldId="257"/>
            <ac:picMk id="61" creationId="{0FEEF1AE-4572-B53B-63FA-3E0545937279}"/>
          </ac:picMkLst>
        </pc:picChg>
        <pc:cxnChg chg="add del">
          <ac:chgData name="Diogo Monteiro Martins" userId="3f3ea84c-90f8-4405-9a3f-aa2eb8a24048" providerId="ADAL" clId="{9CEBB6E2-29D0-4638-9976-5ED391EA48A3}" dt="2023-05-28T14:18:48.398" v="1005" actId="26606"/>
          <ac:cxnSpMkLst>
            <pc:docMk/>
            <pc:sldMk cId="1582362405" sldId="257"/>
            <ac:cxnSpMk id="58" creationId="{EE504C98-6397-41C1-A8D8-2D9C4ED307E0}"/>
          </ac:cxnSpMkLst>
        </pc:cxnChg>
      </pc:sldChg>
      <pc:sldChg chg="addSp modSp add del mod modTransition modAnim modNotesTx">
        <pc:chgData name="Diogo Monteiro Martins" userId="3f3ea84c-90f8-4405-9a3f-aa2eb8a24048" providerId="ADAL" clId="{9CEBB6E2-29D0-4638-9976-5ED391EA48A3}" dt="2023-06-22T21:51:32.490" v="13748" actId="2696"/>
        <pc:sldMkLst>
          <pc:docMk/>
          <pc:sldMk cId="4083759389" sldId="258"/>
        </pc:sldMkLst>
        <pc:spChg chg="mod">
          <ac:chgData name="Diogo Monteiro Martins" userId="3f3ea84c-90f8-4405-9a3f-aa2eb8a24048" providerId="ADAL" clId="{9CEBB6E2-29D0-4638-9976-5ED391EA48A3}" dt="2023-06-22T21:39:28.501" v="13722" actId="20577"/>
          <ac:spMkLst>
            <pc:docMk/>
            <pc:sldMk cId="4083759389" sldId="258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5-29T11:29:59.522" v="5269" actId="14100"/>
          <ac:spMkLst>
            <pc:docMk/>
            <pc:sldMk cId="4083759389" sldId="258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6:14.083" v="4934" actId="171"/>
          <ac:spMkLst>
            <pc:docMk/>
            <pc:sldMk cId="4083759389" sldId="258"/>
            <ac:spMk id="4" creationId="{4061E013-4064-5E99-D258-49254605FD0A}"/>
          </ac:spMkLst>
        </pc:spChg>
      </pc:sldChg>
      <pc:sldChg chg="new del">
        <pc:chgData name="Diogo Monteiro Martins" userId="3f3ea84c-90f8-4405-9a3f-aa2eb8a24048" providerId="ADAL" clId="{9CEBB6E2-29D0-4638-9976-5ED391EA48A3}" dt="2023-05-28T14:28:24.520" v="1204" actId="680"/>
        <pc:sldMkLst>
          <pc:docMk/>
          <pc:sldMk cId="4155999758" sldId="258"/>
        </pc:sldMkLst>
      </pc:sldChg>
      <pc:sldChg chg="new del">
        <pc:chgData name="Diogo Monteiro Martins" userId="3f3ea84c-90f8-4405-9a3f-aa2eb8a24048" providerId="ADAL" clId="{9CEBB6E2-29D0-4638-9976-5ED391EA48A3}" dt="2023-05-28T14:28:35.602" v="1207" actId="680"/>
        <pc:sldMkLst>
          <pc:docMk/>
          <pc:sldMk cId="425504340" sldId="259"/>
        </pc:sldMkLst>
      </pc:sldChg>
      <pc:sldChg chg="addSp modSp add del mod modTransition modAnim modNotesTx">
        <pc:chgData name="Diogo Monteiro Martins" userId="3f3ea84c-90f8-4405-9a3f-aa2eb8a24048" providerId="ADAL" clId="{9CEBB6E2-29D0-4638-9976-5ED391EA48A3}" dt="2023-06-25T15:40:08.287" v="13818" actId="2696"/>
        <pc:sldMkLst>
          <pc:docMk/>
          <pc:sldMk cId="3026979746" sldId="259"/>
        </pc:sldMkLst>
        <pc:spChg chg="mod">
          <ac:chgData name="Diogo Monteiro Martins" userId="3f3ea84c-90f8-4405-9a3f-aa2eb8a24048" providerId="ADAL" clId="{9CEBB6E2-29D0-4638-9976-5ED391EA48A3}" dt="2023-05-28T16:40:14.685" v="2816" actId="1076"/>
          <ac:spMkLst>
            <pc:docMk/>
            <pc:sldMk cId="3026979746" sldId="259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5T15:28:37.422" v="13816" actId="20577"/>
          <ac:spMkLst>
            <pc:docMk/>
            <pc:sldMk cId="3026979746" sldId="259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6:05.552" v="4931" actId="171"/>
          <ac:spMkLst>
            <pc:docMk/>
            <pc:sldMk cId="3026979746" sldId="259"/>
            <ac:spMk id="4" creationId="{13825AC6-BEC8-9363-DE61-BFBAEADD1BCE}"/>
          </ac:spMkLst>
        </pc:spChg>
      </pc:sldChg>
      <pc:sldChg chg="addSp modSp add mod modTransition modAnim">
        <pc:chgData name="Diogo Monteiro Martins" userId="3f3ea84c-90f8-4405-9a3f-aa2eb8a24048" providerId="ADAL" clId="{9CEBB6E2-29D0-4638-9976-5ED391EA48A3}" dt="2023-06-25T18:12:08.229" v="13834"/>
        <pc:sldMkLst>
          <pc:docMk/>
          <pc:sldMk cId="3151958270" sldId="260"/>
        </pc:sldMkLst>
        <pc:spChg chg="mod">
          <ac:chgData name="Diogo Monteiro Martins" userId="3f3ea84c-90f8-4405-9a3f-aa2eb8a24048" providerId="ADAL" clId="{9CEBB6E2-29D0-4638-9976-5ED391EA48A3}" dt="2023-05-28T16:39:23.612" v="2812" actId="1076"/>
          <ac:spMkLst>
            <pc:docMk/>
            <pc:sldMk cId="3151958270" sldId="260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5T18:11:08.065" v="13833"/>
          <ac:spMkLst>
            <pc:docMk/>
            <pc:sldMk cId="3151958270" sldId="260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6:21.862" v="4937" actId="171"/>
          <ac:spMkLst>
            <pc:docMk/>
            <pc:sldMk cId="3151958270" sldId="260"/>
            <ac:spMk id="4" creationId="{BBC0888C-F9F7-B357-A608-D90023037FF3}"/>
          </ac:spMkLst>
        </pc:spChg>
      </pc:sldChg>
      <pc:sldChg chg="new del">
        <pc:chgData name="Diogo Monteiro Martins" userId="3f3ea84c-90f8-4405-9a3f-aa2eb8a24048" providerId="ADAL" clId="{9CEBB6E2-29D0-4638-9976-5ED391EA48A3}" dt="2023-05-28T16:14:19.262" v="2020" actId="680"/>
        <pc:sldMkLst>
          <pc:docMk/>
          <pc:sldMk cId="3473865372" sldId="260"/>
        </pc:sldMkLst>
      </pc:sldChg>
      <pc:sldChg chg="addSp delSp modSp add mod modTransition delAnim modAnim modNotesTx">
        <pc:chgData name="Diogo Monteiro Martins" userId="3f3ea84c-90f8-4405-9a3f-aa2eb8a24048" providerId="ADAL" clId="{9CEBB6E2-29D0-4638-9976-5ED391EA48A3}" dt="2023-06-05T21:54:48.606" v="9078"/>
        <pc:sldMkLst>
          <pc:docMk/>
          <pc:sldMk cId="487674402" sldId="261"/>
        </pc:sldMkLst>
        <pc:spChg chg="mod">
          <ac:chgData name="Diogo Monteiro Martins" userId="3f3ea84c-90f8-4405-9a3f-aa2eb8a24048" providerId="ADAL" clId="{9CEBB6E2-29D0-4638-9976-5ED391EA48A3}" dt="2023-05-29T10:49:13.205" v="4832" actId="20577"/>
          <ac:spMkLst>
            <pc:docMk/>
            <pc:sldMk cId="487674402" sldId="261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4T16:00:38.796" v="6498" actId="20577"/>
          <ac:spMkLst>
            <pc:docMk/>
            <pc:sldMk cId="487674402" sldId="261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5:59.169" v="4928" actId="171"/>
          <ac:spMkLst>
            <pc:docMk/>
            <pc:sldMk cId="487674402" sldId="261"/>
            <ac:spMk id="4" creationId="{C9B324B9-B56C-6D45-E412-70E8D0C29C6C}"/>
          </ac:spMkLst>
        </pc:spChg>
        <pc:spChg chg="add mod">
          <ac:chgData name="Diogo Monteiro Martins" userId="3f3ea84c-90f8-4405-9a3f-aa2eb8a24048" providerId="ADAL" clId="{9CEBB6E2-29D0-4638-9976-5ED391EA48A3}" dt="2023-05-28T16:28:12.066" v="2298"/>
          <ac:spMkLst>
            <pc:docMk/>
            <pc:sldMk cId="487674402" sldId="261"/>
            <ac:spMk id="6" creationId="{018BA355-43A2-E5BC-DDA8-D2A5B415594A}"/>
          </ac:spMkLst>
        </pc:spChg>
        <pc:spChg chg="mod">
          <ac:chgData name="Diogo Monteiro Martins" userId="3f3ea84c-90f8-4405-9a3f-aa2eb8a24048" providerId="ADAL" clId="{9CEBB6E2-29D0-4638-9976-5ED391EA48A3}" dt="2023-05-28T19:40:14.565" v="3244" actId="2085"/>
          <ac:spMkLst>
            <pc:docMk/>
            <pc:sldMk cId="487674402" sldId="261"/>
            <ac:spMk id="9" creationId="{31DDEC50-5E02-0687-F6CF-2C125D537EFB}"/>
          </ac:spMkLst>
        </pc:spChg>
        <pc:spChg chg="add mod">
          <ac:chgData name="Diogo Monteiro Martins" userId="3f3ea84c-90f8-4405-9a3f-aa2eb8a24048" providerId="ADAL" clId="{9CEBB6E2-29D0-4638-9976-5ED391EA48A3}" dt="2023-06-05T21:53:44.248" v="9073" actId="20577"/>
          <ac:spMkLst>
            <pc:docMk/>
            <pc:sldMk cId="487674402" sldId="261"/>
            <ac:spMk id="10" creationId="{7221B858-9894-6A10-20B6-4B4010A67555}"/>
          </ac:spMkLst>
        </pc:spChg>
        <pc:spChg chg="add del mod">
          <ac:chgData name="Diogo Monteiro Martins" userId="3f3ea84c-90f8-4405-9a3f-aa2eb8a24048" providerId="ADAL" clId="{9CEBB6E2-29D0-4638-9976-5ED391EA48A3}" dt="2023-05-29T11:30:40.965" v="5275" actId="478"/>
          <ac:spMkLst>
            <pc:docMk/>
            <pc:sldMk cId="487674402" sldId="261"/>
            <ac:spMk id="11" creationId="{535905CF-F478-CAF1-8E34-457970BB9070}"/>
          </ac:spMkLst>
        </pc:spChg>
        <pc:grpChg chg="add del mod">
          <ac:chgData name="Diogo Monteiro Martins" userId="3f3ea84c-90f8-4405-9a3f-aa2eb8a24048" providerId="ADAL" clId="{9CEBB6E2-29D0-4638-9976-5ED391EA48A3}" dt="2023-05-28T16:38:31.004" v="2808" actId="21"/>
          <ac:grpSpMkLst>
            <pc:docMk/>
            <pc:sldMk cId="487674402" sldId="261"/>
            <ac:grpSpMk id="4" creationId="{9122F3CA-7122-7254-C25A-A0BF12F64D66}"/>
          </ac:grpSpMkLst>
        </pc:grpChg>
        <pc:grpChg chg="add mod">
          <ac:chgData name="Diogo Monteiro Martins" userId="3f3ea84c-90f8-4405-9a3f-aa2eb8a24048" providerId="ADAL" clId="{9CEBB6E2-29D0-4638-9976-5ED391EA48A3}" dt="2023-05-28T19:40:58.061" v="3249" actId="1076"/>
          <ac:grpSpMkLst>
            <pc:docMk/>
            <pc:sldMk cId="487674402" sldId="261"/>
            <ac:grpSpMk id="7" creationId="{F38EC595-8202-3C1A-642F-E583679DBA50}"/>
          </ac:grpSpMkLst>
        </pc:grpChg>
        <pc:picChg chg="add mod">
          <ac:chgData name="Diogo Monteiro Martins" userId="3f3ea84c-90f8-4405-9a3f-aa2eb8a24048" providerId="ADAL" clId="{9CEBB6E2-29D0-4638-9976-5ED391EA48A3}" dt="2023-05-28T16:28:12.066" v="2298"/>
          <ac:picMkLst>
            <pc:docMk/>
            <pc:sldMk cId="487674402" sldId="261"/>
            <ac:picMk id="5" creationId="{FF0BDF4E-ABD3-80E5-4E3D-7C8518ED8865}"/>
          </ac:picMkLst>
        </pc:picChg>
        <pc:picChg chg="mod">
          <ac:chgData name="Diogo Monteiro Martins" userId="3f3ea84c-90f8-4405-9a3f-aa2eb8a24048" providerId="ADAL" clId="{9CEBB6E2-29D0-4638-9976-5ED391EA48A3}" dt="2023-05-28T19:40:14.565" v="3244" actId="2085"/>
          <ac:picMkLst>
            <pc:docMk/>
            <pc:sldMk cId="487674402" sldId="261"/>
            <ac:picMk id="8" creationId="{1F5D2355-286B-DCBC-5393-D2B11954AEBF}"/>
          </ac:picMkLst>
        </pc:picChg>
      </pc:sldChg>
      <pc:sldChg chg="addSp delSp modSp add mod modTransition modAnim modNotesTx">
        <pc:chgData name="Diogo Monteiro Martins" userId="3f3ea84c-90f8-4405-9a3f-aa2eb8a24048" providerId="ADAL" clId="{9CEBB6E2-29D0-4638-9976-5ED391EA48A3}" dt="2023-06-25T16:43:43.280" v="13827" actId="20577"/>
        <pc:sldMkLst>
          <pc:docMk/>
          <pc:sldMk cId="909649515" sldId="262"/>
        </pc:sldMkLst>
        <pc:spChg chg="mod">
          <ac:chgData name="Diogo Monteiro Martins" userId="3f3ea84c-90f8-4405-9a3f-aa2eb8a24048" providerId="ADAL" clId="{9CEBB6E2-29D0-4638-9976-5ED391EA48A3}" dt="2023-05-29T10:51:27.334" v="4845" actId="20577"/>
          <ac:spMkLst>
            <pc:docMk/>
            <pc:sldMk cId="909649515" sldId="262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5T16:43:43.280" v="13827" actId="20577"/>
          <ac:spMkLst>
            <pc:docMk/>
            <pc:sldMk cId="909649515" sldId="262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5:38.953" v="4924" actId="171"/>
          <ac:spMkLst>
            <pc:docMk/>
            <pc:sldMk cId="909649515" sldId="262"/>
            <ac:spMk id="5" creationId="{BD0E5F8C-66D6-867D-405D-CDD7A2EC0DF0}"/>
          </ac:spMkLst>
        </pc:spChg>
        <pc:grpChg chg="del">
          <ac:chgData name="Diogo Monteiro Martins" userId="3f3ea84c-90f8-4405-9a3f-aa2eb8a24048" providerId="ADAL" clId="{9CEBB6E2-29D0-4638-9976-5ED391EA48A3}" dt="2023-05-28T19:38:16.169" v="3221" actId="478"/>
          <ac:grpSpMkLst>
            <pc:docMk/>
            <pc:sldMk cId="909649515" sldId="262"/>
            <ac:grpSpMk id="7" creationId="{F38EC595-8202-3C1A-642F-E583679DBA50}"/>
          </ac:grpSpMkLst>
        </pc:grpChg>
        <pc:picChg chg="add mod">
          <ac:chgData name="Diogo Monteiro Martins" userId="3f3ea84c-90f8-4405-9a3f-aa2eb8a24048" providerId="ADAL" clId="{9CEBB6E2-29D0-4638-9976-5ED391EA48A3}" dt="2023-05-28T19:40:10.436" v="3243" actId="1076"/>
          <ac:picMkLst>
            <pc:docMk/>
            <pc:sldMk cId="909649515" sldId="262"/>
            <ac:picMk id="4" creationId="{FAD4327A-7615-CD16-1425-D4A3B5998EA3}"/>
          </ac:picMkLst>
        </pc:picChg>
      </pc:sldChg>
      <pc:sldChg chg="addSp delSp modSp add mod modTransition delAnim modAnim modNotesTx">
        <pc:chgData name="Diogo Monteiro Martins" userId="3f3ea84c-90f8-4405-9a3f-aa2eb8a24048" providerId="ADAL" clId="{9CEBB6E2-29D0-4638-9976-5ED391EA48A3}" dt="2023-06-25T16:31:56.938" v="13826" actId="1076"/>
        <pc:sldMkLst>
          <pc:docMk/>
          <pc:sldMk cId="843232951" sldId="263"/>
        </pc:sldMkLst>
        <pc:spChg chg="mod">
          <ac:chgData name="Diogo Monteiro Martins" userId="3f3ea84c-90f8-4405-9a3f-aa2eb8a24048" providerId="ADAL" clId="{9CEBB6E2-29D0-4638-9976-5ED391EA48A3}" dt="2023-06-05T15:22:40.722" v="8157" actId="20577"/>
          <ac:spMkLst>
            <pc:docMk/>
            <pc:sldMk cId="843232951" sldId="263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5-28T21:16:06.125" v="3318" actId="478"/>
          <ac:spMkLst>
            <pc:docMk/>
            <pc:sldMk cId="843232951" sldId="263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5:29.133" v="4920" actId="171"/>
          <ac:spMkLst>
            <pc:docMk/>
            <pc:sldMk cId="843232951" sldId="263"/>
            <ac:spMk id="3" creationId="{8C8BF126-F85D-09A3-E8FE-69A1E2C48EF0}"/>
          </ac:spMkLst>
        </pc:spChg>
        <pc:spChg chg="add mod ord">
          <ac:chgData name="Diogo Monteiro Martins" userId="3f3ea84c-90f8-4405-9a3f-aa2eb8a24048" providerId="ADAL" clId="{9CEBB6E2-29D0-4638-9976-5ED391EA48A3}" dt="2023-06-25T16:31:29.707" v="13823" actId="167"/>
          <ac:spMkLst>
            <pc:docMk/>
            <pc:sldMk cId="843232951" sldId="263"/>
            <ac:spMk id="5" creationId="{F210471D-AE14-DF47-E567-EDE0F6F018FA}"/>
          </ac:spMkLst>
        </pc:spChg>
        <pc:spChg chg="add del mod">
          <ac:chgData name="Diogo Monteiro Martins" userId="3f3ea84c-90f8-4405-9a3f-aa2eb8a24048" providerId="ADAL" clId="{9CEBB6E2-29D0-4638-9976-5ED391EA48A3}" dt="2023-05-28T21:18:56.799" v="3320"/>
          <ac:spMkLst>
            <pc:docMk/>
            <pc:sldMk cId="843232951" sldId="263"/>
            <ac:spMk id="6" creationId="{63C62E06-1C60-710F-57DC-CBB3B25DFE9C}"/>
          </ac:spMkLst>
        </pc:spChg>
        <pc:graphicFrameChg chg="add del mod modGraphic">
          <ac:chgData name="Diogo Monteiro Martins" userId="3f3ea84c-90f8-4405-9a3f-aa2eb8a24048" providerId="ADAL" clId="{9CEBB6E2-29D0-4638-9976-5ED391EA48A3}" dt="2023-06-25T16:31:00.964" v="13819" actId="478"/>
          <ac:graphicFrameMkLst>
            <pc:docMk/>
            <pc:sldMk cId="843232951" sldId="263"/>
            <ac:graphicFrameMk id="7" creationId="{19E7EC5F-9992-1BCF-2B49-2775924AE954}"/>
          </ac:graphicFrameMkLst>
        </pc:graphicFrameChg>
        <pc:picChg chg="del">
          <ac:chgData name="Diogo Monteiro Martins" userId="3f3ea84c-90f8-4405-9a3f-aa2eb8a24048" providerId="ADAL" clId="{9CEBB6E2-29D0-4638-9976-5ED391EA48A3}" dt="2023-05-28T21:16:08.910" v="3319" actId="478"/>
          <ac:picMkLst>
            <pc:docMk/>
            <pc:sldMk cId="843232951" sldId="263"/>
            <ac:picMk id="4" creationId="{FAD4327A-7615-CD16-1425-D4A3B5998EA3}"/>
          </ac:picMkLst>
        </pc:picChg>
        <pc:picChg chg="add mod">
          <ac:chgData name="Diogo Monteiro Martins" userId="3f3ea84c-90f8-4405-9a3f-aa2eb8a24048" providerId="ADAL" clId="{9CEBB6E2-29D0-4638-9976-5ED391EA48A3}" dt="2023-06-25T16:31:56.938" v="13826" actId="1076"/>
          <ac:picMkLst>
            <pc:docMk/>
            <pc:sldMk cId="843232951" sldId="263"/>
            <ac:picMk id="8" creationId="{729E1BC8-0155-6456-4562-68642211EABC}"/>
          </ac:picMkLst>
        </pc:picChg>
        <pc:picChg chg="add mod">
          <ac:chgData name="Diogo Monteiro Martins" userId="3f3ea84c-90f8-4405-9a3f-aa2eb8a24048" providerId="ADAL" clId="{9CEBB6E2-29D0-4638-9976-5ED391EA48A3}" dt="2023-06-25T16:31:49.755" v="13825" actId="1076"/>
          <ac:picMkLst>
            <pc:docMk/>
            <pc:sldMk cId="843232951" sldId="263"/>
            <ac:picMk id="9" creationId="{29770DA2-83BA-DB00-9F11-451304F4FC52}"/>
          </ac:picMkLst>
        </pc:picChg>
      </pc:sldChg>
      <pc:sldChg chg="addSp delSp modSp add del mod ord delAnim modAnim modNotesTx">
        <pc:chgData name="Diogo Monteiro Martins" userId="3f3ea84c-90f8-4405-9a3f-aa2eb8a24048" providerId="ADAL" clId="{9CEBB6E2-29D0-4638-9976-5ED391EA48A3}" dt="2023-06-22T21:51:28.931" v="13747" actId="2696"/>
        <pc:sldMkLst>
          <pc:docMk/>
          <pc:sldMk cId="1250264982" sldId="264"/>
        </pc:sldMkLst>
        <pc:spChg chg="mod">
          <ac:chgData name="Diogo Monteiro Martins" userId="3f3ea84c-90f8-4405-9a3f-aa2eb8a24048" providerId="ADAL" clId="{9CEBB6E2-29D0-4638-9976-5ED391EA48A3}" dt="2023-06-22T21:39:48.788" v="13732" actId="20577"/>
          <ac:spMkLst>
            <pc:docMk/>
            <pc:sldMk cId="1250264982" sldId="264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5-29T11:31:14.005" v="5281" actId="14100"/>
          <ac:spMkLst>
            <pc:docMk/>
            <pc:sldMk cId="1250264982" sldId="264"/>
            <ac:spMk id="3" creationId="{1F631D7A-0E2D-3255-B9A6-AC29A9453E41}"/>
          </ac:spMkLst>
        </pc:spChg>
        <pc:spChg chg="add mod ord">
          <ac:chgData name="Diogo Monteiro Martins" userId="3f3ea84c-90f8-4405-9a3f-aa2eb8a24048" providerId="ADAL" clId="{9CEBB6E2-29D0-4638-9976-5ED391EA48A3}" dt="2023-05-29T10:55:18.143" v="4915" actId="171"/>
          <ac:spMkLst>
            <pc:docMk/>
            <pc:sldMk cId="1250264982" sldId="264"/>
            <ac:spMk id="5" creationId="{FCCDB1C7-9234-0A47-FAC6-36C37AE27C72}"/>
          </ac:spMkLst>
        </pc:spChg>
        <pc:picChg chg="del">
          <ac:chgData name="Diogo Monteiro Martins" userId="3f3ea84c-90f8-4405-9a3f-aa2eb8a24048" providerId="ADAL" clId="{9CEBB6E2-29D0-4638-9976-5ED391EA48A3}" dt="2023-05-28T21:46:08.750" v="3865" actId="478"/>
          <ac:picMkLst>
            <pc:docMk/>
            <pc:sldMk cId="1250264982" sldId="264"/>
            <ac:picMk id="4" creationId="{FAD4327A-7615-CD16-1425-D4A3B5998EA3}"/>
          </ac:picMkLst>
        </pc:picChg>
      </pc:sldChg>
      <pc:sldChg chg="addSp delSp modSp add mod delAnim modAnim modNotesTx">
        <pc:chgData name="Diogo Monteiro Martins" userId="3f3ea84c-90f8-4405-9a3f-aa2eb8a24048" providerId="ADAL" clId="{9CEBB6E2-29D0-4638-9976-5ED391EA48A3}" dt="2023-06-25T16:45:38.440" v="13828" actId="20577"/>
        <pc:sldMkLst>
          <pc:docMk/>
          <pc:sldMk cId="2941078863" sldId="265"/>
        </pc:sldMkLst>
        <pc:spChg chg="mod ord">
          <ac:chgData name="Diogo Monteiro Martins" userId="3f3ea84c-90f8-4405-9a3f-aa2eb8a24048" providerId="ADAL" clId="{9CEBB6E2-29D0-4638-9976-5ED391EA48A3}" dt="2023-05-29T10:54:50.995" v="4908" actId="166"/>
          <ac:spMkLst>
            <pc:docMk/>
            <pc:sldMk cId="2941078863" sldId="265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5-28T22:09:53.605" v="4261" actId="478"/>
          <ac:spMkLst>
            <pc:docMk/>
            <pc:sldMk cId="2941078863" sldId="265"/>
            <ac:spMk id="3" creationId="{1F631D7A-0E2D-3255-B9A6-AC29A9453E41}"/>
          </ac:spMkLst>
        </pc:spChg>
        <pc:spChg chg="add mod">
          <ac:chgData name="Diogo Monteiro Martins" userId="3f3ea84c-90f8-4405-9a3f-aa2eb8a24048" providerId="ADAL" clId="{9CEBB6E2-29D0-4638-9976-5ED391EA48A3}" dt="2023-05-28T22:09:53.605" v="4261" actId="478"/>
          <ac:spMkLst>
            <pc:docMk/>
            <pc:sldMk cId="2941078863" sldId="265"/>
            <ac:spMk id="5" creationId="{EB16918F-D5B6-1082-620E-EDB5FE33AA29}"/>
          </ac:spMkLst>
        </pc:spChg>
        <pc:spChg chg="add mod ord">
          <ac:chgData name="Diogo Monteiro Martins" userId="3f3ea84c-90f8-4405-9a3f-aa2eb8a24048" providerId="ADAL" clId="{9CEBB6E2-29D0-4638-9976-5ED391EA48A3}" dt="2023-05-29T10:55:04.284" v="4912" actId="171"/>
          <ac:spMkLst>
            <pc:docMk/>
            <pc:sldMk cId="2941078863" sldId="265"/>
            <ac:spMk id="7" creationId="{04A2570A-638D-7E13-1AE1-401DE0E45379}"/>
          </ac:spMkLst>
        </pc:spChg>
        <pc:picChg chg="add mod modCrop">
          <ac:chgData name="Diogo Monteiro Martins" userId="3f3ea84c-90f8-4405-9a3f-aa2eb8a24048" providerId="ADAL" clId="{9CEBB6E2-29D0-4638-9976-5ED391EA48A3}" dt="2023-06-17T18:11:20.837" v="9676" actId="1076"/>
          <ac:picMkLst>
            <pc:docMk/>
            <pc:sldMk cId="2941078863" sldId="265"/>
            <ac:picMk id="6" creationId="{29716616-0353-4148-03D8-60E90BCEC791}"/>
          </ac:picMkLst>
        </pc:picChg>
      </pc:sldChg>
      <pc:sldChg chg="modSp add del ord modNotesTx">
        <pc:chgData name="Diogo Monteiro Martins" userId="3f3ea84c-90f8-4405-9a3f-aa2eb8a24048" providerId="ADAL" clId="{9CEBB6E2-29D0-4638-9976-5ED391EA48A3}" dt="2023-05-29T11:10:57.118" v="4975" actId="2696"/>
        <pc:sldMkLst>
          <pc:docMk/>
          <pc:sldMk cId="1137485818" sldId="266"/>
        </pc:sldMkLst>
        <pc:spChg chg="mod">
          <ac:chgData name="Diogo Monteiro Martins" userId="3f3ea84c-90f8-4405-9a3f-aa2eb8a24048" providerId="ADAL" clId="{9CEBB6E2-29D0-4638-9976-5ED391EA48A3}" dt="2023-05-29T11:10:32.413" v="4974" actId="20577"/>
          <ac:spMkLst>
            <pc:docMk/>
            <pc:sldMk cId="1137485818" sldId="266"/>
            <ac:spMk id="2" creationId="{F1D6D48B-DD72-2D1E-424B-DD3BE5897381}"/>
          </ac:spMkLst>
        </pc:spChg>
      </pc:sldChg>
      <pc:sldChg chg="add del">
        <pc:chgData name="Diogo Monteiro Martins" userId="3f3ea84c-90f8-4405-9a3f-aa2eb8a24048" providerId="ADAL" clId="{9CEBB6E2-29D0-4638-9976-5ED391EA48A3}" dt="2023-05-29T11:11:34.033" v="4977" actId="2890"/>
        <pc:sldMkLst>
          <pc:docMk/>
          <pc:sldMk cId="1301292396" sldId="266"/>
        </pc:sldMkLst>
      </pc:sldChg>
      <pc:sldChg chg="add del ord modNotesTx">
        <pc:chgData name="Diogo Monteiro Martins" userId="3f3ea84c-90f8-4405-9a3f-aa2eb8a24048" providerId="ADAL" clId="{9CEBB6E2-29D0-4638-9976-5ED391EA48A3}" dt="2023-05-29T10:55:46.590" v="4925" actId="2696"/>
        <pc:sldMkLst>
          <pc:docMk/>
          <pc:sldMk cId="1458468040" sldId="266"/>
        </pc:sldMkLst>
      </pc:sldChg>
      <pc:sldChg chg="modSp add del mod">
        <pc:chgData name="Diogo Monteiro Martins" userId="3f3ea84c-90f8-4405-9a3f-aa2eb8a24048" providerId="ADAL" clId="{9CEBB6E2-29D0-4638-9976-5ED391EA48A3}" dt="2023-06-04T16:01:19.607" v="6499" actId="2696"/>
        <pc:sldMkLst>
          <pc:docMk/>
          <pc:sldMk cId="3752059464" sldId="266"/>
        </pc:sldMkLst>
        <pc:spChg chg="mod">
          <ac:chgData name="Diogo Monteiro Martins" userId="3f3ea84c-90f8-4405-9a3f-aa2eb8a24048" providerId="ADAL" clId="{9CEBB6E2-29D0-4638-9976-5ED391EA48A3}" dt="2023-05-29T11:31:22.844" v="5283" actId="14100"/>
          <ac:spMkLst>
            <pc:docMk/>
            <pc:sldMk cId="3752059464" sldId="266"/>
            <ac:spMk id="3" creationId="{1F631D7A-0E2D-3255-B9A6-AC29A9453E41}"/>
          </ac:spMkLst>
        </pc:spChg>
      </pc:sldChg>
      <pc:sldChg chg="modSp add del mod ord modAnim modNotesTx">
        <pc:chgData name="Diogo Monteiro Martins" userId="3f3ea84c-90f8-4405-9a3f-aa2eb8a24048" providerId="ADAL" clId="{9CEBB6E2-29D0-4638-9976-5ED391EA48A3}" dt="2023-06-22T21:50:49.523" v="13744" actId="2696"/>
        <pc:sldMkLst>
          <pc:docMk/>
          <pc:sldMk cId="3073935312" sldId="267"/>
        </pc:sldMkLst>
        <pc:spChg chg="mod">
          <ac:chgData name="Diogo Monteiro Martins" userId="3f3ea84c-90f8-4405-9a3f-aa2eb8a24048" providerId="ADAL" clId="{9CEBB6E2-29D0-4638-9976-5ED391EA48A3}" dt="2023-06-22T21:39:57.793" v="13742" actId="20577"/>
          <ac:spMkLst>
            <pc:docMk/>
            <pc:sldMk cId="3073935312" sldId="267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5-29T11:31:47.102" v="5321" actId="20577"/>
          <ac:spMkLst>
            <pc:docMk/>
            <pc:sldMk cId="3073935312" sldId="267"/>
            <ac:spMk id="3" creationId="{1F631D7A-0E2D-3255-B9A6-AC29A9453E41}"/>
          </ac:spMkLst>
        </pc:spChg>
      </pc:sldChg>
      <pc:sldChg chg="modSp add del mod modAnim modNotesTx">
        <pc:chgData name="Diogo Monteiro Martins" userId="3f3ea84c-90f8-4405-9a3f-aa2eb8a24048" providerId="ADAL" clId="{9CEBB6E2-29D0-4638-9976-5ED391EA48A3}" dt="2023-06-25T15:28:25.686" v="13815" actId="2696"/>
        <pc:sldMkLst>
          <pc:docMk/>
          <pc:sldMk cId="970963023" sldId="268"/>
        </pc:sldMkLst>
        <pc:spChg chg="mod">
          <ac:chgData name="Diogo Monteiro Martins" userId="3f3ea84c-90f8-4405-9a3f-aa2eb8a24048" providerId="ADAL" clId="{9CEBB6E2-29D0-4638-9976-5ED391EA48A3}" dt="2023-05-29T11:36:05.209" v="5549" actId="20577"/>
          <ac:spMkLst>
            <pc:docMk/>
            <pc:sldMk cId="970963023" sldId="268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4T16:10:07.340" v="6844" actId="20577"/>
          <ac:spMkLst>
            <pc:docMk/>
            <pc:sldMk cId="970963023" sldId="268"/>
            <ac:spMk id="3" creationId="{1F631D7A-0E2D-3255-B9A6-AC29A9453E41}"/>
          </ac:spMkLst>
        </pc:spChg>
        <pc:spChg chg="mod">
          <ac:chgData name="Diogo Monteiro Martins" userId="3f3ea84c-90f8-4405-9a3f-aa2eb8a24048" providerId="ADAL" clId="{9CEBB6E2-29D0-4638-9976-5ED391EA48A3}" dt="2023-06-04T16:10:33.626" v="6847" actId="1076"/>
          <ac:spMkLst>
            <pc:docMk/>
            <pc:sldMk cId="970963023" sldId="268"/>
            <ac:spMk id="5" creationId="{FCCDB1C7-9234-0A47-FAC6-36C37AE27C72}"/>
          </ac:spMkLst>
        </pc:spChg>
      </pc:sldChg>
      <pc:sldChg chg="modSp add del mod modAnim modNotesTx">
        <pc:chgData name="Diogo Monteiro Martins" userId="3f3ea84c-90f8-4405-9a3f-aa2eb8a24048" providerId="ADAL" clId="{9CEBB6E2-29D0-4638-9976-5ED391EA48A3}" dt="2023-06-05T14:50:27.565" v="7515" actId="2696"/>
        <pc:sldMkLst>
          <pc:docMk/>
          <pc:sldMk cId="1418145255" sldId="269"/>
        </pc:sldMkLst>
        <pc:spChg chg="mod">
          <ac:chgData name="Diogo Monteiro Martins" userId="3f3ea84c-90f8-4405-9a3f-aa2eb8a24048" providerId="ADAL" clId="{9CEBB6E2-29D0-4638-9976-5ED391EA48A3}" dt="2023-06-04T16:08:49.487" v="6807" actId="20577"/>
          <ac:spMkLst>
            <pc:docMk/>
            <pc:sldMk cId="1418145255" sldId="269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5T14:49:28.698" v="7488" actId="21"/>
          <ac:spMkLst>
            <pc:docMk/>
            <pc:sldMk cId="1418145255" sldId="269"/>
            <ac:spMk id="3" creationId="{1F631D7A-0E2D-3255-B9A6-AC29A9453E41}"/>
          </ac:spMkLst>
        </pc:spChg>
        <pc:spChg chg="mod">
          <ac:chgData name="Diogo Monteiro Martins" userId="3f3ea84c-90f8-4405-9a3f-aa2eb8a24048" providerId="ADAL" clId="{9CEBB6E2-29D0-4638-9976-5ED391EA48A3}" dt="2023-06-04T16:09:40.039" v="6840" actId="1076"/>
          <ac:spMkLst>
            <pc:docMk/>
            <pc:sldMk cId="1418145255" sldId="269"/>
            <ac:spMk id="5" creationId="{FCCDB1C7-9234-0A47-FAC6-36C37AE27C72}"/>
          </ac:spMkLst>
        </pc:spChg>
      </pc:sldChg>
      <pc:sldChg chg="modSp add del mod modAnim modNotesTx">
        <pc:chgData name="Diogo Monteiro Martins" userId="3f3ea84c-90f8-4405-9a3f-aa2eb8a24048" providerId="ADAL" clId="{9CEBB6E2-29D0-4638-9976-5ED391EA48A3}" dt="2023-06-05T00:16:53.065" v="7329" actId="2696"/>
        <pc:sldMkLst>
          <pc:docMk/>
          <pc:sldMk cId="4135706751" sldId="270"/>
        </pc:sldMkLst>
        <pc:spChg chg="mod">
          <ac:chgData name="Diogo Monteiro Martins" userId="3f3ea84c-90f8-4405-9a3f-aa2eb8a24048" providerId="ADAL" clId="{9CEBB6E2-29D0-4638-9976-5ED391EA48A3}" dt="2023-06-04T16:09:11.889" v="6838" actId="27636"/>
          <ac:spMkLst>
            <pc:docMk/>
            <pc:sldMk cId="4135706751" sldId="270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5T00:15:00.095" v="7309" actId="21"/>
          <ac:spMkLst>
            <pc:docMk/>
            <pc:sldMk cId="4135706751" sldId="270"/>
            <ac:spMk id="3" creationId="{1F631D7A-0E2D-3255-B9A6-AC29A9453E41}"/>
          </ac:spMkLst>
        </pc:spChg>
        <pc:spChg chg="mod">
          <ac:chgData name="Diogo Monteiro Martins" userId="3f3ea84c-90f8-4405-9a3f-aa2eb8a24048" providerId="ADAL" clId="{9CEBB6E2-29D0-4638-9976-5ED391EA48A3}" dt="2023-06-05T00:15:19.367" v="7312" actId="1076"/>
          <ac:spMkLst>
            <pc:docMk/>
            <pc:sldMk cId="4135706751" sldId="270"/>
            <ac:spMk id="5" creationId="{FCCDB1C7-9234-0A47-FAC6-36C37AE27C72}"/>
          </ac:spMkLst>
        </pc:spChg>
      </pc:sldChg>
      <pc:sldChg chg="addSp delSp modSp add mod ord delAnim modAnim modNotesTx">
        <pc:chgData name="Diogo Monteiro Martins" userId="3f3ea84c-90f8-4405-9a3f-aa2eb8a24048" providerId="ADAL" clId="{9CEBB6E2-29D0-4638-9976-5ED391EA48A3}" dt="2023-06-25T15:10:09.130" v="13814" actId="20577"/>
        <pc:sldMkLst>
          <pc:docMk/>
          <pc:sldMk cId="3499273308" sldId="271"/>
        </pc:sldMkLst>
        <pc:spChg chg="mod">
          <ac:chgData name="Diogo Monteiro Martins" userId="3f3ea84c-90f8-4405-9a3f-aa2eb8a24048" providerId="ADAL" clId="{9CEBB6E2-29D0-4638-9976-5ED391EA48A3}" dt="2023-06-05T14:49:42.557" v="7503" actId="20577"/>
          <ac:spMkLst>
            <pc:docMk/>
            <pc:sldMk cId="3499273308" sldId="271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2T21:45:47.145" v="13743" actId="20577"/>
          <ac:spMkLst>
            <pc:docMk/>
            <pc:sldMk cId="3499273308" sldId="271"/>
            <ac:spMk id="3" creationId="{1F631D7A-0E2D-3255-B9A6-AC29A9453E41}"/>
          </ac:spMkLst>
        </pc:spChg>
        <pc:picChg chg="del mod">
          <ac:chgData name="Diogo Monteiro Martins" userId="3f3ea84c-90f8-4405-9a3f-aa2eb8a24048" providerId="ADAL" clId="{9CEBB6E2-29D0-4638-9976-5ED391EA48A3}" dt="2023-06-05T00:14:38.056" v="7304" actId="478"/>
          <ac:picMkLst>
            <pc:docMk/>
            <pc:sldMk cId="3499273308" sldId="271"/>
            <ac:picMk id="4" creationId="{FAD4327A-7615-CD16-1425-D4A3B5998EA3}"/>
          </ac:picMkLst>
        </pc:picChg>
        <pc:picChg chg="add mod ord">
          <ac:chgData name="Diogo Monteiro Martins" userId="3f3ea84c-90f8-4405-9a3f-aa2eb8a24048" providerId="ADAL" clId="{9CEBB6E2-29D0-4638-9976-5ED391EA48A3}" dt="2023-06-05T15:23:43.857" v="8159" actId="1076"/>
          <ac:picMkLst>
            <pc:docMk/>
            <pc:sldMk cId="3499273308" sldId="271"/>
            <ac:picMk id="6" creationId="{14C257B1-240A-A035-6C63-D6B765957DF6}"/>
          </ac:picMkLst>
        </pc:picChg>
      </pc:sldChg>
      <pc:sldChg chg="delSp modSp add mod modAnim modNotesTx">
        <pc:chgData name="Diogo Monteiro Martins" userId="3f3ea84c-90f8-4405-9a3f-aa2eb8a24048" providerId="ADAL" clId="{9CEBB6E2-29D0-4638-9976-5ED391EA48A3}" dt="2023-06-05T22:00:52.494" v="9082"/>
        <pc:sldMkLst>
          <pc:docMk/>
          <pc:sldMk cId="848279694" sldId="272"/>
        </pc:sldMkLst>
        <pc:spChg chg="mod">
          <ac:chgData name="Diogo Monteiro Martins" userId="3f3ea84c-90f8-4405-9a3f-aa2eb8a24048" providerId="ADAL" clId="{9CEBB6E2-29D0-4638-9976-5ED391EA48A3}" dt="2023-06-05T14:55:00.038" v="7606" actId="20577"/>
          <ac:spMkLst>
            <pc:docMk/>
            <pc:sldMk cId="848279694" sldId="272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5T16:18:16.433" v="8284" actId="20577"/>
          <ac:spMkLst>
            <pc:docMk/>
            <pc:sldMk cId="848279694" sldId="272"/>
            <ac:spMk id="3" creationId="{1F631D7A-0E2D-3255-B9A6-AC29A9453E41}"/>
          </ac:spMkLst>
        </pc:spChg>
        <pc:picChg chg="del">
          <ac:chgData name="Diogo Monteiro Martins" userId="3f3ea84c-90f8-4405-9a3f-aa2eb8a24048" providerId="ADAL" clId="{9CEBB6E2-29D0-4638-9976-5ED391EA48A3}" dt="2023-06-05T15:21:10.678" v="8151" actId="478"/>
          <ac:picMkLst>
            <pc:docMk/>
            <pc:sldMk cId="848279694" sldId="272"/>
            <ac:picMk id="6" creationId="{14C257B1-240A-A035-6C63-D6B765957DF6}"/>
          </ac:picMkLst>
        </pc:picChg>
      </pc:sldChg>
      <pc:sldChg chg="modSp add modAnim modNotesTx">
        <pc:chgData name="Diogo Monteiro Martins" userId="3f3ea84c-90f8-4405-9a3f-aa2eb8a24048" providerId="ADAL" clId="{9CEBB6E2-29D0-4638-9976-5ED391EA48A3}" dt="2023-06-25T18:22:14.244" v="13840" actId="20577"/>
        <pc:sldMkLst>
          <pc:docMk/>
          <pc:sldMk cId="3034713747" sldId="273"/>
        </pc:sldMkLst>
        <pc:spChg chg="mod">
          <ac:chgData name="Diogo Monteiro Martins" userId="3f3ea84c-90f8-4405-9a3f-aa2eb8a24048" providerId="ADAL" clId="{9CEBB6E2-29D0-4638-9976-5ED391EA48A3}" dt="2023-06-05T16:20:11.258" v="8390" actId="20577"/>
          <ac:spMkLst>
            <pc:docMk/>
            <pc:sldMk cId="3034713747" sldId="273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5T18:22:14.244" v="13840" actId="20577"/>
          <ac:spMkLst>
            <pc:docMk/>
            <pc:sldMk cId="3034713747" sldId="273"/>
            <ac:spMk id="3" creationId="{1F631D7A-0E2D-3255-B9A6-AC29A9453E41}"/>
          </ac:spMkLst>
        </pc:spChg>
      </pc:sldChg>
      <pc:sldChg chg="modSp add mod modAnim modNotesTx">
        <pc:chgData name="Diogo Monteiro Martins" userId="3f3ea84c-90f8-4405-9a3f-aa2eb8a24048" providerId="ADAL" clId="{9CEBB6E2-29D0-4638-9976-5ED391EA48A3}" dt="2023-06-05T22:16:51.277" v="9664" actId="20577"/>
        <pc:sldMkLst>
          <pc:docMk/>
          <pc:sldMk cId="4114329724" sldId="274"/>
        </pc:sldMkLst>
        <pc:spChg chg="mod">
          <ac:chgData name="Diogo Monteiro Martins" userId="3f3ea84c-90f8-4405-9a3f-aa2eb8a24048" providerId="ADAL" clId="{9CEBB6E2-29D0-4638-9976-5ED391EA48A3}" dt="2023-06-05T16:31:39.231" v="9058" actId="27636"/>
          <ac:spMkLst>
            <pc:docMk/>
            <pc:sldMk cId="4114329724" sldId="274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05T22:15:31.686" v="9618" actId="20577"/>
          <ac:spMkLst>
            <pc:docMk/>
            <pc:sldMk cId="4114329724" sldId="274"/>
            <ac:spMk id="3" creationId="{1F631D7A-0E2D-3255-B9A6-AC29A9453E41}"/>
          </ac:spMkLst>
        </pc:spChg>
      </pc:sldChg>
      <pc:sldChg chg="addSp delSp modSp add mod ord delAnim modAnim modNotesTx">
        <pc:chgData name="Diogo Monteiro Martins" userId="3f3ea84c-90f8-4405-9a3f-aa2eb8a24048" providerId="ADAL" clId="{9CEBB6E2-29D0-4638-9976-5ED391EA48A3}" dt="2023-06-18T16:56:41.401" v="13448" actId="478"/>
        <pc:sldMkLst>
          <pc:docMk/>
          <pc:sldMk cId="3614451770" sldId="275"/>
        </pc:sldMkLst>
        <pc:spChg chg="mod">
          <ac:chgData name="Diogo Monteiro Martins" userId="3f3ea84c-90f8-4405-9a3f-aa2eb8a24048" providerId="ADAL" clId="{9CEBB6E2-29D0-4638-9976-5ED391EA48A3}" dt="2023-06-17T23:04:02.387" v="9733" actId="20577"/>
          <ac:spMkLst>
            <pc:docMk/>
            <pc:sldMk cId="3614451770" sldId="275"/>
            <ac:spMk id="2" creationId="{F1D6D48B-DD72-2D1E-424B-DD3BE5897381}"/>
          </ac:spMkLst>
        </pc:spChg>
        <pc:spChg chg="add del mod">
          <ac:chgData name="Diogo Monteiro Martins" userId="3f3ea84c-90f8-4405-9a3f-aa2eb8a24048" providerId="ADAL" clId="{9CEBB6E2-29D0-4638-9976-5ED391EA48A3}" dt="2023-06-17T23:04:58.958" v="9742"/>
          <ac:spMkLst>
            <pc:docMk/>
            <pc:sldMk cId="3614451770" sldId="275"/>
            <ac:spMk id="3" creationId="{38C8A480-2FCA-C3D2-CEF6-455A1D4EEBCE}"/>
          </ac:spMkLst>
        </pc:spChg>
        <pc:spChg chg="add del mod">
          <ac:chgData name="Diogo Monteiro Martins" userId="3f3ea84c-90f8-4405-9a3f-aa2eb8a24048" providerId="ADAL" clId="{9CEBB6E2-29D0-4638-9976-5ED391EA48A3}" dt="2023-06-18T16:56:41.401" v="13448" actId="478"/>
          <ac:spMkLst>
            <pc:docMk/>
            <pc:sldMk cId="3614451770" sldId="275"/>
            <ac:spMk id="5" creationId="{EB16918F-D5B6-1082-620E-EDB5FE33AA29}"/>
          </ac:spMkLst>
        </pc:spChg>
        <pc:spChg chg="add mod">
          <ac:chgData name="Diogo Monteiro Martins" userId="3f3ea84c-90f8-4405-9a3f-aa2eb8a24048" providerId="ADAL" clId="{9CEBB6E2-29D0-4638-9976-5ED391EA48A3}" dt="2023-06-17T23:13:59.857" v="9945" actId="1076"/>
          <ac:spMkLst>
            <pc:docMk/>
            <pc:sldMk cId="3614451770" sldId="275"/>
            <ac:spMk id="11" creationId="{2702DA1C-7CAD-351D-F03E-B7F5C6E22EB8}"/>
          </ac:spMkLst>
        </pc:spChg>
        <pc:spChg chg="add del mod">
          <ac:chgData name="Diogo Monteiro Martins" userId="3f3ea84c-90f8-4405-9a3f-aa2eb8a24048" providerId="ADAL" clId="{9CEBB6E2-29D0-4638-9976-5ED391EA48A3}" dt="2023-06-17T23:09:14.173" v="9845"/>
          <ac:spMkLst>
            <pc:docMk/>
            <pc:sldMk cId="3614451770" sldId="275"/>
            <ac:spMk id="12" creationId="{7EC66198-9AB6-231A-3844-EA50AD5E6259}"/>
          </ac:spMkLst>
        </pc:spChg>
        <pc:spChg chg="add mod">
          <ac:chgData name="Diogo Monteiro Martins" userId="3f3ea84c-90f8-4405-9a3f-aa2eb8a24048" providerId="ADAL" clId="{9CEBB6E2-29D0-4638-9976-5ED391EA48A3}" dt="2023-06-17T23:14:07.348" v="9946" actId="1076"/>
          <ac:spMkLst>
            <pc:docMk/>
            <pc:sldMk cId="3614451770" sldId="275"/>
            <ac:spMk id="13" creationId="{232E05A0-2C27-9993-A1E3-C94FD651067E}"/>
          </ac:spMkLst>
        </pc:spChg>
        <pc:spChg chg="add mod">
          <ac:chgData name="Diogo Monteiro Martins" userId="3f3ea84c-90f8-4405-9a3f-aa2eb8a24048" providerId="ADAL" clId="{9CEBB6E2-29D0-4638-9976-5ED391EA48A3}" dt="2023-06-17T23:14:21.068" v="9947" actId="1076"/>
          <ac:spMkLst>
            <pc:docMk/>
            <pc:sldMk cId="3614451770" sldId="275"/>
            <ac:spMk id="14" creationId="{765091C5-4625-110F-992A-E9B5478798C5}"/>
          </ac:spMkLst>
        </pc:spChg>
        <pc:spChg chg="add mod">
          <ac:chgData name="Diogo Monteiro Martins" userId="3f3ea84c-90f8-4405-9a3f-aa2eb8a24048" providerId="ADAL" clId="{9CEBB6E2-29D0-4638-9976-5ED391EA48A3}" dt="2023-06-17T23:14:31.139" v="9948" actId="1076"/>
          <ac:spMkLst>
            <pc:docMk/>
            <pc:sldMk cId="3614451770" sldId="275"/>
            <ac:spMk id="15" creationId="{29DF1B24-87D8-1B79-A954-7AF3942AAA69}"/>
          </ac:spMkLst>
        </pc:spChg>
        <pc:picChg chg="add mod">
          <ac:chgData name="Diogo Monteiro Martins" userId="3f3ea84c-90f8-4405-9a3f-aa2eb8a24048" providerId="ADAL" clId="{9CEBB6E2-29D0-4638-9976-5ED391EA48A3}" dt="2023-06-18T16:56:10.017" v="13444" actId="1076"/>
          <ac:picMkLst>
            <pc:docMk/>
            <pc:sldMk cId="3614451770" sldId="275"/>
            <ac:picMk id="4" creationId="{012EB3B1-9A26-227D-237B-E8F1A7C6EDD6}"/>
          </ac:picMkLst>
        </pc:picChg>
        <pc:picChg chg="del">
          <ac:chgData name="Diogo Monteiro Martins" userId="3f3ea84c-90f8-4405-9a3f-aa2eb8a24048" providerId="ADAL" clId="{9CEBB6E2-29D0-4638-9976-5ED391EA48A3}" dt="2023-06-17T23:04:10.102" v="9734" actId="478"/>
          <ac:picMkLst>
            <pc:docMk/>
            <pc:sldMk cId="3614451770" sldId="275"/>
            <ac:picMk id="6" creationId="{29716616-0353-4148-03D8-60E90BCEC791}"/>
          </ac:picMkLst>
        </pc:picChg>
        <pc:picChg chg="add mod">
          <ac:chgData name="Diogo Monteiro Martins" userId="3f3ea84c-90f8-4405-9a3f-aa2eb8a24048" providerId="ADAL" clId="{9CEBB6E2-29D0-4638-9976-5ED391EA48A3}" dt="2023-06-17T23:12:50.763" v="9939" actId="1076"/>
          <ac:picMkLst>
            <pc:docMk/>
            <pc:sldMk cId="3614451770" sldId="275"/>
            <ac:picMk id="8" creationId="{F3506D2F-EF35-1E76-1C71-46F053E367BA}"/>
          </ac:picMkLst>
        </pc:picChg>
        <pc:picChg chg="add mod">
          <ac:chgData name="Diogo Monteiro Martins" userId="3f3ea84c-90f8-4405-9a3f-aa2eb8a24048" providerId="ADAL" clId="{9CEBB6E2-29D0-4638-9976-5ED391EA48A3}" dt="2023-06-17T23:12:56.717" v="9940" actId="1076"/>
          <ac:picMkLst>
            <pc:docMk/>
            <pc:sldMk cId="3614451770" sldId="275"/>
            <ac:picMk id="9" creationId="{4684732A-EFCA-86BA-E0BB-F993ABB2517B}"/>
          </ac:picMkLst>
        </pc:picChg>
        <pc:picChg chg="add mod">
          <ac:chgData name="Diogo Monteiro Martins" userId="3f3ea84c-90f8-4405-9a3f-aa2eb8a24048" providerId="ADAL" clId="{9CEBB6E2-29D0-4638-9976-5ED391EA48A3}" dt="2023-06-17T23:12:36.938" v="9938" actId="14100"/>
          <ac:picMkLst>
            <pc:docMk/>
            <pc:sldMk cId="3614451770" sldId="275"/>
            <ac:picMk id="10" creationId="{B06D4A99-0727-7C2E-BB73-0C5BF02EBC3F}"/>
          </ac:picMkLst>
        </pc:picChg>
        <pc:picChg chg="add mod">
          <ac:chgData name="Diogo Monteiro Martins" userId="3f3ea84c-90f8-4405-9a3f-aa2eb8a24048" providerId="ADAL" clId="{9CEBB6E2-29D0-4638-9976-5ED391EA48A3}" dt="2023-06-17T23:14:50.849" v="9954" actId="1076"/>
          <ac:picMkLst>
            <pc:docMk/>
            <pc:sldMk cId="3614451770" sldId="275"/>
            <ac:picMk id="16" creationId="{DE396F11-FEAD-ABC4-05A0-615B5F8EF4D2}"/>
          </ac:picMkLst>
        </pc:picChg>
        <pc:picChg chg="add mod">
          <ac:chgData name="Diogo Monteiro Martins" userId="3f3ea84c-90f8-4405-9a3f-aa2eb8a24048" providerId="ADAL" clId="{9CEBB6E2-29D0-4638-9976-5ED391EA48A3}" dt="2023-06-17T23:15:02.853" v="9968" actId="1076"/>
          <ac:picMkLst>
            <pc:docMk/>
            <pc:sldMk cId="3614451770" sldId="275"/>
            <ac:picMk id="17" creationId="{D269D255-6856-3FE1-696F-DBF8AE3F42DB}"/>
          </ac:picMkLst>
        </pc:picChg>
        <pc:picChg chg="add mod">
          <ac:chgData name="Diogo Monteiro Martins" userId="3f3ea84c-90f8-4405-9a3f-aa2eb8a24048" providerId="ADAL" clId="{9CEBB6E2-29D0-4638-9976-5ED391EA48A3}" dt="2023-06-17T23:15:14.612" v="9981" actId="1076"/>
          <ac:picMkLst>
            <pc:docMk/>
            <pc:sldMk cId="3614451770" sldId="275"/>
            <ac:picMk id="18" creationId="{B6B2E152-EE1D-3C7B-20F4-1E60B4408F4A}"/>
          </ac:picMkLst>
        </pc:picChg>
        <pc:picChg chg="add del mod">
          <ac:chgData name="Diogo Monteiro Martins" userId="3f3ea84c-90f8-4405-9a3f-aa2eb8a24048" providerId="ADAL" clId="{9CEBB6E2-29D0-4638-9976-5ED391EA48A3}" dt="2023-06-17T23:04:58.958" v="9742"/>
          <ac:picMkLst>
            <pc:docMk/>
            <pc:sldMk cId="3614451770" sldId="275"/>
            <ac:picMk id="1025" creationId="{9E67DB68-4895-BFAF-5982-AC9860052536}"/>
          </ac:picMkLst>
        </pc:picChg>
        <pc:picChg chg="add del mod">
          <ac:chgData name="Diogo Monteiro Martins" userId="3f3ea84c-90f8-4405-9a3f-aa2eb8a24048" providerId="ADAL" clId="{9CEBB6E2-29D0-4638-9976-5ED391EA48A3}" dt="2023-06-17T23:04:58.958" v="9742"/>
          <ac:picMkLst>
            <pc:docMk/>
            <pc:sldMk cId="3614451770" sldId="275"/>
            <ac:picMk id="1026" creationId="{D11E36CD-81F9-EF66-6AF1-F6F8590A439B}"/>
          </ac:picMkLst>
        </pc:picChg>
        <pc:picChg chg="add del mod">
          <ac:chgData name="Diogo Monteiro Martins" userId="3f3ea84c-90f8-4405-9a3f-aa2eb8a24048" providerId="ADAL" clId="{9CEBB6E2-29D0-4638-9976-5ED391EA48A3}" dt="2023-06-17T23:04:58.958" v="9742"/>
          <ac:picMkLst>
            <pc:docMk/>
            <pc:sldMk cId="3614451770" sldId="275"/>
            <ac:picMk id="1027" creationId="{C790FFBC-4054-0E8F-E9CA-48747EAC09BC}"/>
          </ac:picMkLst>
        </pc:picChg>
      </pc:sldChg>
      <pc:sldChg chg="addSp delSp modSp add mod modAnim modNotesTx">
        <pc:chgData name="Diogo Monteiro Martins" userId="3f3ea84c-90f8-4405-9a3f-aa2eb8a24048" providerId="ADAL" clId="{9CEBB6E2-29D0-4638-9976-5ED391EA48A3}" dt="2023-06-22T20:15:39.665" v="13537"/>
        <pc:sldMkLst>
          <pc:docMk/>
          <pc:sldMk cId="148793234" sldId="276"/>
        </pc:sldMkLst>
        <pc:spChg chg="mod">
          <ac:chgData name="Diogo Monteiro Martins" userId="3f3ea84c-90f8-4405-9a3f-aa2eb8a24048" providerId="ADAL" clId="{9CEBB6E2-29D0-4638-9976-5ED391EA48A3}" dt="2023-06-18T10:18:22.082" v="10677" actId="20577"/>
          <ac:spMkLst>
            <pc:docMk/>
            <pc:sldMk cId="148793234" sldId="276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6-18T16:56:51.613" v="13449" actId="478"/>
          <ac:spMkLst>
            <pc:docMk/>
            <pc:sldMk cId="148793234" sldId="276"/>
            <ac:spMk id="5" creationId="{EB16918F-D5B6-1082-620E-EDB5FE33AA29}"/>
          </ac:spMkLst>
        </pc:spChg>
        <pc:spChg chg="add mod">
          <ac:chgData name="Diogo Monteiro Martins" userId="3f3ea84c-90f8-4405-9a3f-aa2eb8a24048" providerId="ADAL" clId="{9CEBB6E2-29D0-4638-9976-5ED391EA48A3}" dt="2023-06-18T10:01:44.229" v="10262" actId="1076"/>
          <ac:spMkLst>
            <pc:docMk/>
            <pc:sldMk cId="148793234" sldId="276"/>
            <ac:spMk id="6" creationId="{115CDEDA-EBF5-3C4D-4BF9-18AA87B5ED24}"/>
          </ac:spMkLst>
        </pc:spChg>
        <pc:spChg chg="del">
          <ac:chgData name="Diogo Monteiro Martins" userId="3f3ea84c-90f8-4405-9a3f-aa2eb8a24048" providerId="ADAL" clId="{9CEBB6E2-29D0-4638-9976-5ED391EA48A3}" dt="2023-06-18T09:58:28.535" v="10216" actId="478"/>
          <ac:spMkLst>
            <pc:docMk/>
            <pc:sldMk cId="148793234" sldId="276"/>
            <ac:spMk id="11" creationId="{2702DA1C-7CAD-351D-F03E-B7F5C6E22EB8}"/>
          </ac:spMkLst>
        </pc:spChg>
        <pc:spChg chg="add mod">
          <ac:chgData name="Diogo Monteiro Martins" userId="3f3ea84c-90f8-4405-9a3f-aa2eb8a24048" providerId="ADAL" clId="{9CEBB6E2-29D0-4638-9976-5ED391EA48A3}" dt="2023-06-18T10:02:10.533" v="10269" actId="1076"/>
          <ac:spMkLst>
            <pc:docMk/>
            <pc:sldMk cId="148793234" sldId="276"/>
            <ac:spMk id="12" creationId="{EEF3208A-AF0D-701F-73E5-9DA90B885E0A}"/>
          </ac:spMkLst>
        </pc:spChg>
        <pc:spChg chg="del">
          <ac:chgData name="Diogo Monteiro Martins" userId="3f3ea84c-90f8-4405-9a3f-aa2eb8a24048" providerId="ADAL" clId="{9CEBB6E2-29D0-4638-9976-5ED391EA48A3}" dt="2023-06-18T09:58:30.628" v="10218" actId="478"/>
          <ac:spMkLst>
            <pc:docMk/>
            <pc:sldMk cId="148793234" sldId="276"/>
            <ac:spMk id="13" creationId="{232E05A0-2C27-9993-A1E3-C94FD651067E}"/>
          </ac:spMkLst>
        </pc:spChg>
        <pc:spChg chg="del">
          <ac:chgData name="Diogo Monteiro Martins" userId="3f3ea84c-90f8-4405-9a3f-aa2eb8a24048" providerId="ADAL" clId="{9CEBB6E2-29D0-4638-9976-5ED391EA48A3}" dt="2023-06-18T09:58:32.200" v="10220" actId="478"/>
          <ac:spMkLst>
            <pc:docMk/>
            <pc:sldMk cId="148793234" sldId="276"/>
            <ac:spMk id="14" creationId="{765091C5-4625-110F-992A-E9B5478798C5}"/>
          </ac:spMkLst>
        </pc:spChg>
        <pc:spChg chg="add del">
          <ac:chgData name="Diogo Monteiro Martins" userId="3f3ea84c-90f8-4405-9a3f-aa2eb8a24048" providerId="ADAL" clId="{9CEBB6E2-29D0-4638-9976-5ED391EA48A3}" dt="2023-06-18T09:58:43.611" v="10225" actId="478"/>
          <ac:spMkLst>
            <pc:docMk/>
            <pc:sldMk cId="148793234" sldId="276"/>
            <ac:spMk id="15" creationId="{29DF1B24-87D8-1B79-A954-7AF3942AAA69}"/>
          </ac:spMkLst>
        </pc:spChg>
        <pc:picChg chg="add mod">
          <ac:chgData name="Diogo Monteiro Martins" userId="3f3ea84c-90f8-4405-9a3f-aa2eb8a24048" providerId="ADAL" clId="{9CEBB6E2-29D0-4638-9976-5ED391EA48A3}" dt="2023-06-18T10:01:28.306" v="10261" actId="1076"/>
          <ac:picMkLst>
            <pc:docMk/>
            <pc:sldMk cId="148793234" sldId="276"/>
            <ac:picMk id="3" creationId="{9CA364D5-EE01-361D-2A01-48A396E6A81A}"/>
          </ac:picMkLst>
        </pc:picChg>
        <pc:picChg chg="del">
          <ac:chgData name="Diogo Monteiro Martins" userId="3f3ea84c-90f8-4405-9a3f-aa2eb8a24048" providerId="ADAL" clId="{9CEBB6E2-29D0-4638-9976-5ED391EA48A3}" dt="2023-06-18T09:58:26.330" v="10215" actId="478"/>
          <ac:picMkLst>
            <pc:docMk/>
            <pc:sldMk cId="148793234" sldId="276"/>
            <ac:picMk id="4" creationId="{012EB3B1-9A26-227D-237B-E8F1A7C6EDD6}"/>
          </ac:picMkLst>
        </pc:picChg>
        <pc:picChg chg="del">
          <ac:chgData name="Diogo Monteiro Martins" userId="3f3ea84c-90f8-4405-9a3f-aa2eb8a24048" providerId="ADAL" clId="{9CEBB6E2-29D0-4638-9976-5ED391EA48A3}" dt="2023-06-18T09:58:29.064" v="10217" actId="478"/>
          <ac:picMkLst>
            <pc:docMk/>
            <pc:sldMk cId="148793234" sldId="276"/>
            <ac:picMk id="8" creationId="{F3506D2F-EF35-1E76-1C71-46F053E367BA}"/>
          </ac:picMkLst>
        </pc:picChg>
        <pc:picChg chg="del">
          <ac:chgData name="Diogo Monteiro Martins" userId="3f3ea84c-90f8-4405-9a3f-aa2eb8a24048" providerId="ADAL" clId="{9CEBB6E2-29D0-4638-9976-5ED391EA48A3}" dt="2023-06-18T09:58:31.268" v="10219" actId="478"/>
          <ac:picMkLst>
            <pc:docMk/>
            <pc:sldMk cId="148793234" sldId="276"/>
            <ac:picMk id="9" creationId="{4684732A-EFCA-86BA-E0BB-F993ABB2517B}"/>
          </ac:picMkLst>
        </pc:picChg>
        <pc:picChg chg="add del mod">
          <ac:chgData name="Diogo Monteiro Martins" userId="3f3ea84c-90f8-4405-9a3f-aa2eb8a24048" providerId="ADAL" clId="{9CEBB6E2-29D0-4638-9976-5ED391EA48A3}" dt="2023-06-18T10:01:05.106" v="10242" actId="1076"/>
          <ac:picMkLst>
            <pc:docMk/>
            <pc:sldMk cId="148793234" sldId="276"/>
            <ac:picMk id="10" creationId="{B06D4A99-0727-7C2E-BB73-0C5BF02EBC3F}"/>
          </ac:picMkLst>
        </pc:picChg>
        <pc:picChg chg="mod">
          <ac:chgData name="Diogo Monteiro Martins" userId="3f3ea84c-90f8-4405-9a3f-aa2eb8a24048" providerId="ADAL" clId="{9CEBB6E2-29D0-4638-9976-5ED391EA48A3}" dt="2023-06-18T10:02:38.914" v="10273" actId="14100"/>
          <ac:picMkLst>
            <pc:docMk/>
            <pc:sldMk cId="148793234" sldId="276"/>
            <ac:picMk id="16" creationId="{DE396F11-FEAD-ABC4-05A0-615B5F8EF4D2}"/>
          </ac:picMkLst>
        </pc:picChg>
        <pc:picChg chg="mod">
          <ac:chgData name="Diogo Monteiro Martins" userId="3f3ea84c-90f8-4405-9a3f-aa2eb8a24048" providerId="ADAL" clId="{9CEBB6E2-29D0-4638-9976-5ED391EA48A3}" dt="2023-06-18T10:02:47.087" v="10274" actId="14826"/>
          <ac:picMkLst>
            <pc:docMk/>
            <pc:sldMk cId="148793234" sldId="276"/>
            <ac:picMk id="17" creationId="{D269D255-6856-3FE1-696F-DBF8AE3F42DB}"/>
          </ac:picMkLst>
        </pc:picChg>
        <pc:picChg chg="mod">
          <ac:chgData name="Diogo Monteiro Martins" userId="3f3ea84c-90f8-4405-9a3f-aa2eb8a24048" providerId="ADAL" clId="{9CEBB6E2-29D0-4638-9976-5ED391EA48A3}" dt="2023-06-18T10:02:54.027" v="10275" actId="14826"/>
          <ac:picMkLst>
            <pc:docMk/>
            <pc:sldMk cId="148793234" sldId="276"/>
            <ac:picMk id="18" creationId="{B6B2E152-EE1D-3C7B-20F4-1E60B4408F4A}"/>
          </ac:picMkLst>
        </pc:picChg>
      </pc:sldChg>
      <pc:sldChg chg="addSp delSp modSp add mod modAnim modNotesTx">
        <pc:chgData name="Diogo Monteiro Martins" userId="3f3ea84c-90f8-4405-9a3f-aa2eb8a24048" providerId="ADAL" clId="{9CEBB6E2-29D0-4638-9976-5ED391EA48A3}" dt="2023-06-22T22:03:17.611" v="13798" actId="20577"/>
        <pc:sldMkLst>
          <pc:docMk/>
          <pc:sldMk cId="3023836801" sldId="277"/>
        </pc:sldMkLst>
        <pc:spChg chg="mod">
          <ac:chgData name="Diogo Monteiro Martins" userId="3f3ea84c-90f8-4405-9a3f-aa2eb8a24048" providerId="ADAL" clId="{9CEBB6E2-29D0-4638-9976-5ED391EA48A3}" dt="2023-06-18T10:18:25.590" v="10678" actId="20577"/>
          <ac:spMkLst>
            <pc:docMk/>
            <pc:sldMk cId="3023836801" sldId="277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6-18T16:57:05.439" v="13452" actId="478"/>
          <ac:spMkLst>
            <pc:docMk/>
            <pc:sldMk cId="3023836801" sldId="277"/>
            <ac:spMk id="5" creationId="{EB16918F-D5B6-1082-620E-EDB5FE33AA29}"/>
          </ac:spMkLst>
        </pc:spChg>
        <pc:spChg chg="mod">
          <ac:chgData name="Diogo Monteiro Martins" userId="3f3ea84c-90f8-4405-9a3f-aa2eb8a24048" providerId="ADAL" clId="{9CEBB6E2-29D0-4638-9976-5ED391EA48A3}" dt="2023-06-18T10:11:48.951" v="10481" actId="1076"/>
          <ac:spMkLst>
            <pc:docMk/>
            <pc:sldMk cId="3023836801" sldId="277"/>
            <ac:spMk id="6" creationId="{115CDEDA-EBF5-3C4D-4BF9-18AA87B5ED24}"/>
          </ac:spMkLst>
        </pc:spChg>
        <pc:spChg chg="add mod">
          <ac:chgData name="Diogo Monteiro Martins" userId="3f3ea84c-90f8-4405-9a3f-aa2eb8a24048" providerId="ADAL" clId="{9CEBB6E2-29D0-4638-9976-5ED391EA48A3}" dt="2023-06-18T10:12:48.296" v="10493" actId="1076"/>
          <ac:spMkLst>
            <pc:docMk/>
            <pc:sldMk cId="3023836801" sldId="277"/>
            <ac:spMk id="8" creationId="{F1A5BBB3-3A75-8573-E9C3-0247275BCB5C}"/>
          </ac:spMkLst>
        </pc:spChg>
        <pc:spChg chg="mod">
          <ac:chgData name="Diogo Monteiro Martins" userId="3f3ea84c-90f8-4405-9a3f-aa2eb8a24048" providerId="ADAL" clId="{9CEBB6E2-29D0-4638-9976-5ED391EA48A3}" dt="2023-06-18T10:12:54.744" v="10494" actId="1076"/>
          <ac:spMkLst>
            <pc:docMk/>
            <pc:sldMk cId="3023836801" sldId="277"/>
            <ac:spMk id="12" creationId="{EEF3208A-AF0D-701F-73E5-9DA90B885E0A}"/>
          </ac:spMkLst>
        </pc:spChg>
        <pc:picChg chg="mod">
          <ac:chgData name="Diogo Monteiro Martins" userId="3f3ea84c-90f8-4405-9a3f-aa2eb8a24048" providerId="ADAL" clId="{9CEBB6E2-29D0-4638-9976-5ED391EA48A3}" dt="2023-06-18T10:11:48.951" v="10481" actId="1076"/>
          <ac:picMkLst>
            <pc:docMk/>
            <pc:sldMk cId="3023836801" sldId="277"/>
            <ac:picMk id="3" creationId="{9CA364D5-EE01-361D-2A01-48A396E6A81A}"/>
          </ac:picMkLst>
        </pc:picChg>
        <pc:picChg chg="add mod">
          <ac:chgData name="Diogo Monteiro Martins" userId="3f3ea84c-90f8-4405-9a3f-aa2eb8a24048" providerId="ADAL" clId="{9CEBB6E2-29D0-4638-9976-5ED391EA48A3}" dt="2023-06-18T10:12:14.876" v="10491" actId="1076"/>
          <ac:picMkLst>
            <pc:docMk/>
            <pc:sldMk cId="3023836801" sldId="277"/>
            <ac:picMk id="4" creationId="{0EB9D4E2-DF99-B21A-AC43-B9366C0193E8}"/>
          </ac:picMkLst>
        </pc:picChg>
        <pc:picChg chg="mod">
          <ac:chgData name="Diogo Monteiro Martins" userId="3f3ea84c-90f8-4405-9a3f-aa2eb8a24048" providerId="ADAL" clId="{9CEBB6E2-29D0-4638-9976-5ED391EA48A3}" dt="2023-06-18T10:10:22.455" v="10479" actId="1076"/>
          <ac:picMkLst>
            <pc:docMk/>
            <pc:sldMk cId="3023836801" sldId="277"/>
            <ac:picMk id="10" creationId="{B06D4A99-0727-7C2E-BB73-0C5BF02EBC3F}"/>
          </ac:picMkLst>
        </pc:picChg>
        <pc:picChg chg="mod">
          <ac:chgData name="Diogo Monteiro Martins" userId="3f3ea84c-90f8-4405-9a3f-aa2eb8a24048" providerId="ADAL" clId="{9CEBB6E2-29D0-4638-9976-5ED391EA48A3}" dt="2023-06-18T10:14:08.584" v="10523" actId="14826"/>
          <ac:picMkLst>
            <pc:docMk/>
            <pc:sldMk cId="3023836801" sldId="277"/>
            <ac:picMk id="16" creationId="{DE396F11-FEAD-ABC4-05A0-615B5F8EF4D2}"/>
          </ac:picMkLst>
        </pc:picChg>
        <pc:picChg chg="mod">
          <ac:chgData name="Diogo Monteiro Martins" userId="3f3ea84c-90f8-4405-9a3f-aa2eb8a24048" providerId="ADAL" clId="{9CEBB6E2-29D0-4638-9976-5ED391EA48A3}" dt="2023-06-18T10:14:15.544" v="10524" actId="14826"/>
          <ac:picMkLst>
            <pc:docMk/>
            <pc:sldMk cId="3023836801" sldId="277"/>
            <ac:picMk id="17" creationId="{D269D255-6856-3FE1-696F-DBF8AE3F42DB}"/>
          </ac:picMkLst>
        </pc:picChg>
        <pc:picChg chg="mod">
          <ac:chgData name="Diogo Monteiro Martins" userId="3f3ea84c-90f8-4405-9a3f-aa2eb8a24048" providerId="ADAL" clId="{9CEBB6E2-29D0-4638-9976-5ED391EA48A3}" dt="2023-06-18T10:14:22.399" v="10525" actId="14826"/>
          <ac:picMkLst>
            <pc:docMk/>
            <pc:sldMk cId="3023836801" sldId="277"/>
            <ac:picMk id="18" creationId="{B6B2E152-EE1D-3C7B-20F4-1E60B4408F4A}"/>
          </ac:picMkLst>
        </pc:picChg>
      </pc:sldChg>
      <pc:sldChg chg="delSp modSp add mod modAnim modNotesTx">
        <pc:chgData name="Diogo Monteiro Martins" userId="3f3ea84c-90f8-4405-9a3f-aa2eb8a24048" providerId="ADAL" clId="{9CEBB6E2-29D0-4638-9976-5ED391EA48A3}" dt="2023-06-22T22:09:28.967" v="13802" actId="20577"/>
        <pc:sldMkLst>
          <pc:docMk/>
          <pc:sldMk cId="1824472137" sldId="278"/>
        </pc:sldMkLst>
        <pc:spChg chg="mod">
          <ac:chgData name="Diogo Monteiro Martins" userId="3f3ea84c-90f8-4405-9a3f-aa2eb8a24048" providerId="ADAL" clId="{9CEBB6E2-29D0-4638-9976-5ED391EA48A3}" dt="2023-06-18T10:18:35.886" v="10698" actId="20577"/>
          <ac:spMkLst>
            <pc:docMk/>
            <pc:sldMk cId="1824472137" sldId="278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6-18T16:57:16.613" v="13455" actId="478"/>
          <ac:spMkLst>
            <pc:docMk/>
            <pc:sldMk cId="1824472137" sldId="278"/>
            <ac:spMk id="5" creationId="{EB16918F-D5B6-1082-620E-EDB5FE33AA29}"/>
          </ac:spMkLst>
        </pc:spChg>
        <pc:spChg chg="mod">
          <ac:chgData name="Diogo Monteiro Martins" userId="3f3ea84c-90f8-4405-9a3f-aa2eb8a24048" providerId="ADAL" clId="{9CEBB6E2-29D0-4638-9976-5ED391EA48A3}" dt="2023-06-22T22:09:25.009" v="13800" actId="20577"/>
          <ac:spMkLst>
            <pc:docMk/>
            <pc:sldMk cId="1824472137" sldId="278"/>
            <ac:spMk id="8" creationId="{F1A5BBB3-3A75-8573-E9C3-0247275BCB5C}"/>
          </ac:spMkLst>
        </pc:spChg>
        <pc:spChg chg="mod">
          <ac:chgData name="Diogo Monteiro Martins" userId="3f3ea84c-90f8-4405-9a3f-aa2eb8a24048" providerId="ADAL" clId="{9CEBB6E2-29D0-4638-9976-5ED391EA48A3}" dt="2023-06-22T22:09:28.967" v="13802" actId="20577"/>
          <ac:spMkLst>
            <pc:docMk/>
            <pc:sldMk cId="1824472137" sldId="278"/>
            <ac:spMk id="12" creationId="{EEF3208A-AF0D-701F-73E5-9DA90B885E0A}"/>
          </ac:spMkLst>
        </pc:spChg>
        <pc:picChg chg="mod">
          <ac:chgData name="Diogo Monteiro Martins" userId="3f3ea84c-90f8-4405-9a3f-aa2eb8a24048" providerId="ADAL" clId="{9CEBB6E2-29D0-4638-9976-5ED391EA48A3}" dt="2023-06-18T12:22:33.300" v="10748" actId="14826"/>
          <ac:picMkLst>
            <pc:docMk/>
            <pc:sldMk cId="1824472137" sldId="278"/>
            <ac:picMk id="4" creationId="{0EB9D4E2-DF99-B21A-AC43-B9366C0193E8}"/>
          </ac:picMkLst>
        </pc:picChg>
        <pc:picChg chg="mod">
          <ac:chgData name="Diogo Monteiro Martins" userId="3f3ea84c-90f8-4405-9a3f-aa2eb8a24048" providerId="ADAL" clId="{9CEBB6E2-29D0-4638-9976-5ED391EA48A3}" dt="2023-06-18T12:22:39.830" v="10749" actId="14826"/>
          <ac:picMkLst>
            <pc:docMk/>
            <pc:sldMk cId="1824472137" sldId="278"/>
            <ac:picMk id="10" creationId="{B06D4A99-0727-7C2E-BB73-0C5BF02EBC3F}"/>
          </ac:picMkLst>
        </pc:picChg>
        <pc:picChg chg="mod">
          <ac:chgData name="Diogo Monteiro Martins" userId="3f3ea84c-90f8-4405-9a3f-aa2eb8a24048" providerId="ADAL" clId="{9CEBB6E2-29D0-4638-9976-5ED391EA48A3}" dt="2023-06-18T12:20:50.025" v="10703" actId="14826"/>
          <ac:picMkLst>
            <pc:docMk/>
            <pc:sldMk cId="1824472137" sldId="278"/>
            <ac:picMk id="16" creationId="{DE396F11-FEAD-ABC4-05A0-615B5F8EF4D2}"/>
          </ac:picMkLst>
        </pc:picChg>
        <pc:picChg chg="mod">
          <ac:chgData name="Diogo Monteiro Martins" userId="3f3ea84c-90f8-4405-9a3f-aa2eb8a24048" providerId="ADAL" clId="{9CEBB6E2-29D0-4638-9976-5ED391EA48A3}" dt="2023-06-18T12:21:01.291" v="10704" actId="14826"/>
          <ac:picMkLst>
            <pc:docMk/>
            <pc:sldMk cId="1824472137" sldId="278"/>
            <ac:picMk id="17" creationId="{D269D255-6856-3FE1-696F-DBF8AE3F42DB}"/>
          </ac:picMkLst>
        </pc:picChg>
        <pc:picChg chg="mod">
          <ac:chgData name="Diogo Monteiro Martins" userId="3f3ea84c-90f8-4405-9a3f-aa2eb8a24048" providerId="ADAL" clId="{9CEBB6E2-29D0-4638-9976-5ED391EA48A3}" dt="2023-06-18T12:21:09.544" v="10705" actId="14826"/>
          <ac:picMkLst>
            <pc:docMk/>
            <pc:sldMk cId="1824472137" sldId="278"/>
            <ac:picMk id="18" creationId="{B6B2E152-EE1D-3C7B-20F4-1E60B4408F4A}"/>
          </ac:picMkLst>
        </pc:picChg>
      </pc:sldChg>
      <pc:sldChg chg="modSp add del">
        <pc:chgData name="Diogo Monteiro Martins" userId="3f3ea84c-90f8-4405-9a3f-aa2eb8a24048" providerId="ADAL" clId="{9CEBB6E2-29D0-4638-9976-5ED391EA48A3}" dt="2023-06-18T12:27:33.228" v="11080" actId="2696"/>
        <pc:sldMkLst>
          <pc:docMk/>
          <pc:sldMk cId="2001811413" sldId="279"/>
        </pc:sldMkLst>
        <pc:spChg chg="mod">
          <ac:chgData name="Diogo Monteiro Martins" userId="3f3ea84c-90f8-4405-9a3f-aa2eb8a24048" providerId="ADAL" clId="{9CEBB6E2-29D0-4638-9976-5ED391EA48A3}" dt="2023-06-18T12:27:01.501" v="11076" actId="20577"/>
          <ac:spMkLst>
            <pc:docMk/>
            <pc:sldMk cId="2001811413" sldId="279"/>
            <ac:spMk id="2" creationId="{F1D6D48B-DD72-2D1E-424B-DD3BE5897381}"/>
          </ac:spMkLst>
        </pc:spChg>
      </pc:sldChg>
      <pc:sldChg chg="delSp modSp add mod ord modAnim modNotesTx">
        <pc:chgData name="Diogo Monteiro Martins" userId="3f3ea84c-90f8-4405-9a3f-aa2eb8a24048" providerId="ADAL" clId="{9CEBB6E2-29D0-4638-9976-5ED391EA48A3}" dt="2023-06-22T22:38:45.423" v="13813" actId="20577"/>
        <pc:sldMkLst>
          <pc:docMk/>
          <pc:sldMk cId="505625743" sldId="280"/>
        </pc:sldMkLst>
        <pc:spChg chg="mod">
          <ac:chgData name="Diogo Monteiro Martins" userId="3f3ea84c-90f8-4405-9a3f-aa2eb8a24048" providerId="ADAL" clId="{9CEBB6E2-29D0-4638-9976-5ED391EA48A3}" dt="2023-06-18T12:27:40.205" v="11084" actId="27636"/>
          <ac:spMkLst>
            <pc:docMk/>
            <pc:sldMk cId="505625743" sldId="280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6-18T12:29:06.809" v="11107" actId="478"/>
          <ac:spMkLst>
            <pc:docMk/>
            <pc:sldMk cId="505625743" sldId="280"/>
            <ac:spMk id="5" creationId="{EB16918F-D5B6-1082-620E-EDB5FE33AA29}"/>
          </ac:spMkLst>
        </pc:spChg>
        <pc:spChg chg="mod">
          <ac:chgData name="Diogo Monteiro Martins" userId="3f3ea84c-90f8-4405-9a3f-aa2eb8a24048" providerId="ADAL" clId="{9CEBB6E2-29D0-4638-9976-5ED391EA48A3}" dt="2023-06-18T12:28:33.781" v="11089"/>
          <ac:spMkLst>
            <pc:docMk/>
            <pc:sldMk cId="505625743" sldId="280"/>
            <ac:spMk id="11" creationId="{2702DA1C-7CAD-351D-F03E-B7F5C6E22EB8}"/>
          </ac:spMkLst>
        </pc:spChg>
        <pc:spChg chg="mod">
          <ac:chgData name="Diogo Monteiro Martins" userId="3f3ea84c-90f8-4405-9a3f-aa2eb8a24048" providerId="ADAL" clId="{9CEBB6E2-29D0-4638-9976-5ED391EA48A3}" dt="2023-06-18T12:33:57.742" v="11127" actId="1076"/>
          <ac:spMkLst>
            <pc:docMk/>
            <pc:sldMk cId="505625743" sldId="280"/>
            <ac:spMk id="13" creationId="{232E05A0-2C27-9993-A1E3-C94FD651067E}"/>
          </ac:spMkLst>
        </pc:spChg>
        <pc:spChg chg="mod">
          <ac:chgData name="Diogo Monteiro Martins" userId="3f3ea84c-90f8-4405-9a3f-aa2eb8a24048" providerId="ADAL" clId="{9CEBB6E2-29D0-4638-9976-5ED391EA48A3}" dt="2023-06-18T12:28:52.310" v="11097" actId="20577"/>
          <ac:spMkLst>
            <pc:docMk/>
            <pc:sldMk cId="505625743" sldId="280"/>
            <ac:spMk id="14" creationId="{765091C5-4625-110F-992A-E9B5478798C5}"/>
          </ac:spMkLst>
        </pc:spChg>
        <pc:spChg chg="mod">
          <ac:chgData name="Diogo Monteiro Martins" userId="3f3ea84c-90f8-4405-9a3f-aa2eb8a24048" providerId="ADAL" clId="{9CEBB6E2-29D0-4638-9976-5ED391EA48A3}" dt="2023-06-18T12:29:36.462" v="11109" actId="1076"/>
          <ac:spMkLst>
            <pc:docMk/>
            <pc:sldMk cId="505625743" sldId="280"/>
            <ac:spMk id="15" creationId="{29DF1B24-87D8-1B79-A954-7AF3942AAA69}"/>
          </ac:spMkLst>
        </pc:spChg>
        <pc:picChg chg="mod">
          <ac:chgData name="Diogo Monteiro Martins" userId="3f3ea84c-90f8-4405-9a3f-aa2eb8a24048" providerId="ADAL" clId="{9CEBB6E2-29D0-4638-9976-5ED391EA48A3}" dt="2023-06-18T12:27:56.345" v="11085" actId="14826"/>
          <ac:picMkLst>
            <pc:docMk/>
            <pc:sldMk cId="505625743" sldId="280"/>
            <ac:picMk id="4" creationId="{012EB3B1-9A26-227D-237B-E8F1A7C6EDD6}"/>
          </ac:picMkLst>
        </pc:picChg>
        <pc:picChg chg="mod">
          <ac:chgData name="Diogo Monteiro Martins" userId="3f3ea84c-90f8-4405-9a3f-aa2eb8a24048" providerId="ADAL" clId="{9CEBB6E2-29D0-4638-9976-5ED391EA48A3}" dt="2023-06-18T12:28:05.603" v="11086" actId="14826"/>
          <ac:picMkLst>
            <pc:docMk/>
            <pc:sldMk cId="505625743" sldId="280"/>
            <ac:picMk id="8" creationId="{F3506D2F-EF35-1E76-1C71-46F053E367BA}"/>
          </ac:picMkLst>
        </pc:picChg>
        <pc:picChg chg="mod">
          <ac:chgData name="Diogo Monteiro Martins" userId="3f3ea84c-90f8-4405-9a3f-aa2eb8a24048" providerId="ADAL" clId="{9CEBB6E2-29D0-4638-9976-5ED391EA48A3}" dt="2023-06-18T12:28:13.488" v="11087" actId="14826"/>
          <ac:picMkLst>
            <pc:docMk/>
            <pc:sldMk cId="505625743" sldId="280"/>
            <ac:picMk id="9" creationId="{4684732A-EFCA-86BA-E0BB-F993ABB2517B}"/>
          </ac:picMkLst>
        </pc:picChg>
        <pc:picChg chg="mod">
          <ac:chgData name="Diogo Monteiro Martins" userId="3f3ea84c-90f8-4405-9a3f-aa2eb8a24048" providerId="ADAL" clId="{9CEBB6E2-29D0-4638-9976-5ED391EA48A3}" dt="2023-06-18T12:28:20.873" v="11088" actId="14826"/>
          <ac:picMkLst>
            <pc:docMk/>
            <pc:sldMk cId="505625743" sldId="280"/>
            <ac:picMk id="10" creationId="{B06D4A99-0727-7C2E-BB73-0C5BF02EBC3F}"/>
          </ac:picMkLst>
        </pc:picChg>
        <pc:picChg chg="mod">
          <ac:chgData name="Diogo Monteiro Martins" userId="3f3ea84c-90f8-4405-9a3f-aa2eb8a24048" providerId="ADAL" clId="{9CEBB6E2-29D0-4638-9976-5ED391EA48A3}" dt="2023-06-18T12:30:35.725" v="11112" actId="14826"/>
          <ac:picMkLst>
            <pc:docMk/>
            <pc:sldMk cId="505625743" sldId="280"/>
            <ac:picMk id="16" creationId="{DE396F11-FEAD-ABC4-05A0-615B5F8EF4D2}"/>
          </ac:picMkLst>
        </pc:picChg>
        <pc:picChg chg="mod">
          <ac:chgData name="Diogo Monteiro Martins" userId="3f3ea84c-90f8-4405-9a3f-aa2eb8a24048" providerId="ADAL" clId="{9CEBB6E2-29D0-4638-9976-5ED391EA48A3}" dt="2023-06-18T12:30:43.636" v="11113" actId="14826"/>
          <ac:picMkLst>
            <pc:docMk/>
            <pc:sldMk cId="505625743" sldId="280"/>
            <ac:picMk id="17" creationId="{D269D255-6856-3FE1-696F-DBF8AE3F42DB}"/>
          </ac:picMkLst>
        </pc:picChg>
        <pc:picChg chg="mod">
          <ac:chgData name="Diogo Monteiro Martins" userId="3f3ea84c-90f8-4405-9a3f-aa2eb8a24048" providerId="ADAL" clId="{9CEBB6E2-29D0-4638-9976-5ED391EA48A3}" dt="2023-06-18T12:30:54.470" v="11114" actId="14826"/>
          <ac:picMkLst>
            <pc:docMk/>
            <pc:sldMk cId="505625743" sldId="280"/>
            <ac:picMk id="18" creationId="{B6B2E152-EE1D-3C7B-20F4-1E60B4408F4A}"/>
          </ac:picMkLst>
        </pc:picChg>
      </pc:sldChg>
      <pc:sldChg chg="delSp modSp add mod ord modAnim modNotesTx">
        <pc:chgData name="Diogo Monteiro Martins" userId="3f3ea84c-90f8-4405-9a3f-aa2eb8a24048" providerId="ADAL" clId="{9CEBB6E2-29D0-4638-9976-5ED391EA48A3}" dt="2023-06-22T20:19:06.389" v="13711"/>
        <pc:sldMkLst>
          <pc:docMk/>
          <pc:sldMk cId="2813697016" sldId="281"/>
        </pc:sldMkLst>
        <pc:spChg chg="mod">
          <ac:chgData name="Diogo Monteiro Martins" userId="3f3ea84c-90f8-4405-9a3f-aa2eb8a24048" providerId="ADAL" clId="{9CEBB6E2-29D0-4638-9976-5ED391EA48A3}" dt="2023-06-18T12:42:35.401" v="11618" actId="20577"/>
          <ac:spMkLst>
            <pc:docMk/>
            <pc:sldMk cId="2813697016" sldId="281"/>
            <ac:spMk id="2" creationId="{F1D6D48B-DD72-2D1E-424B-DD3BE5897381}"/>
          </ac:spMkLst>
        </pc:spChg>
        <pc:spChg chg="del">
          <ac:chgData name="Diogo Monteiro Martins" userId="3f3ea84c-90f8-4405-9a3f-aa2eb8a24048" providerId="ADAL" clId="{9CEBB6E2-29D0-4638-9976-5ED391EA48A3}" dt="2023-06-18T16:57:41.813" v="13460" actId="478"/>
          <ac:spMkLst>
            <pc:docMk/>
            <pc:sldMk cId="2813697016" sldId="281"/>
            <ac:spMk id="5" creationId="{EB16918F-D5B6-1082-620E-EDB5FE33AA29}"/>
          </ac:spMkLst>
        </pc:spChg>
        <pc:spChg chg="mod">
          <ac:chgData name="Diogo Monteiro Martins" userId="3f3ea84c-90f8-4405-9a3f-aa2eb8a24048" providerId="ADAL" clId="{9CEBB6E2-29D0-4638-9976-5ED391EA48A3}" dt="2023-06-18T13:08:56.004" v="11644" actId="20577"/>
          <ac:spMkLst>
            <pc:docMk/>
            <pc:sldMk cId="2813697016" sldId="281"/>
            <ac:spMk id="6" creationId="{115CDEDA-EBF5-3C4D-4BF9-18AA87B5ED24}"/>
          </ac:spMkLst>
        </pc:spChg>
        <pc:spChg chg="mod">
          <ac:chgData name="Diogo Monteiro Martins" userId="3f3ea84c-90f8-4405-9a3f-aa2eb8a24048" providerId="ADAL" clId="{9CEBB6E2-29D0-4638-9976-5ED391EA48A3}" dt="2023-06-18T16:57:49.869" v="13462" actId="1076"/>
          <ac:spMkLst>
            <pc:docMk/>
            <pc:sldMk cId="2813697016" sldId="281"/>
            <ac:spMk id="7" creationId="{04A2570A-638D-7E13-1AE1-401DE0E45379}"/>
          </ac:spMkLst>
        </pc:spChg>
        <pc:spChg chg="mod">
          <ac:chgData name="Diogo Monteiro Martins" userId="3f3ea84c-90f8-4405-9a3f-aa2eb8a24048" providerId="ADAL" clId="{9CEBB6E2-29D0-4638-9976-5ED391EA48A3}" dt="2023-06-18T13:08:47.206" v="11638" actId="20577"/>
          <ac:spMkLst>
            <pc:docMk/>
            <pc:sldMk cId="2813697016" sldId="281"/>
            <ac:spMk id="8" creationId="{F1A5BBB3-3A75-8573-E9C3-0247275BCB5C}"/>
          </ac:spMkLst>
        </pc:spChg>
        <pc:spChg chg="mod">
          <ac:chgData name="Diogo Monteiro Martins" userId="3f3ea84c-90f8-4405-9a3f-aa2eb8a24048" providerId="ADAL" clId="{9CEBB6E2-29D0-4638-9976-5ED391EA48A3}" dt="2023-06-18T13:09:03.592" v="11653" actId="20577"/>
          <ac:spMkLst>
            <pc:docMk/>
            <pc:sldMk cId="2813697016" sldId="281"/>
            <ac:spMk id="12" creationId="{EEF3208A-AF0D-701F-73E5-9DA90B885E0A}"/>
          </ac:spMkLst>
        </pc:spChg>
        <pc:picChg chg="mod">
          <ac:chgData name="Diogo Monteiro Martins" userId="3f3ea84c-90f8-4405-9a3f-aa2eb8a24048" providerId="ADAL" clId="{9CEBB6E2-29D0-4638-9976-5ED391EA48A3}" dt="2023-06-18T12:51:34.242" v="11622" actId="14826"/>
          <ac:picMkLst>
            <pc:docMk/>
            <pc:sldMk cId="2813697016" sldId="281"/>
            <ac:picMk id="3" creationId="{9CA364D5-EE01-361D-2A01-48A396E6A81A}"/>
          </ac:picMkLst>
        </pc:picChg>
        <pc:picChg chg="mod">
          <ac:chgData name="Diogo Monteiro Martins" userId="3f3ea84c-90f8-4405-9a3f-aa2eb8a24048" providerId="ADAL" clId="{9CEBB6E2-29D0-4638-9976-5ED391EA48A3}" dt="2023-06-18T12:51:25.728" v="11621" actId="14826"/>
          <ac:picMkLst>
            <pc:docMk/>
            <pc:sldMk cId="2813697016" sldId="281"/>
            <ac:picMk id="4" creationId="{0EB9D4E2-DF99-B21A-AC43-B9366C0193E8}"/>
          </ac:picMkLst>
        </pc:picChg>
        <pc:picChg chg="mod">
          <ac:chgData name="Diogo Monteiro Martins" userId="3f3ea84c-90f8-4405-9a3f-aa2eb8a24048" providerId="ADAL" clId="{9CEBB6E2-29D0-4638-9976-5ED391EA48A3}" dt="2023-06-18T12:51:41.771" v="11623" actId="14826"/>
          <ac:picMkLst>
            <pc:docMk/>
            <pc:sldMk cId="2813697016" sldId="281"/>
            <ac:picMk id="10" creationId="{B06D4A99-0727-7C2E-BB73-0C5BF02EBC3F}"/>
          </ac:picMkLst>
        </pc:picChg>
        <pc:picChg chg="mod">
          <ac:chgData name="Diogo Monteiro Martins" userId="3f3ea84c-90f8-4405-9a3f-aa2eb8a24048" providerId="ADAL" clId="{9CEBB6E2-29D0-4638-9976-5ED391EA48A3}" dt="2023-06-18T13:11:58.481" v="11684" actId="14826"/>
          <ac:picMkLst>
            <pc:docMk/>
            <pc:sldMk cId="2813697016" sldId="281"/>
            <ac:picMk id="16" creationId="{DE396F11-FEAD-ABC4-05A0-615B5F8EF4D2}"/>
          </ac:picMkLst>
        </pc:picChg>
        <pc:picChg chg="mod">
          <ac:chgData name="Diogo Monteiro Martins" userId="3f3ea84c-90f8-4405-9a3f-aa2eb8a24048" providerId="ADAL" clId="{9CEBB6E2-29D0-4638-9976-5ED391EA48A3}" dt="2023-06-18T13:12:05.825" v="11685" actId="14826"/>
          <ac:picMkLst>
            <pc:docMk/>
            <pc:sldMk cId="2813697016" sldId="281"/>
            <ac:picMk id="17" creationId="{D269D255-6856-3FE1-696F-DBF8AE3F42DB}"/>
          </ac:picMkLst>
        </pc:picChg>
        <pc:picChg chg="mod">
          <ac:chgData name="Diogo Monteiro Martins" userId="3f3ea84c-90f8-4405-9a3f-aa2eb8a24048" providerId="ADAL" clId="{9CEBB6E2-29D0-4638-9976-5ED391EA48A3}" dt="2023-06-18T13:12:13.181" v="11686" actId="14826"/>
          <ac:picMkLst>
            <pc:docMk/>
            <pc:sldMk cId="2813697016" sldId="281"/>
            <ac:picMk id="18" creationId="{B6B2E152-EE1D-3C7B-20F4-1E60B4408F4A}"/>
          </ac:picMkLst>
        </pc:picChg>
      </pc:sldChg>
      <pc:sldChg chg="new del">
        <pc:chgData name="Diogo Monteiro Martins" userId="3f3ea84c-90f8-4405-9a3f-aa2eb8a24048" providerId="ADAL" clId="{9CEBB6E2-29D0-4638-9976-5ED391EA48A3}" dt="2023-06-18T16:34:21.418" v="11835" actId="47"/>
        <pc:sldMkLst>
          <pc:docMk/>
          <pc:sldMk cId="178141288" sldId="282"/>
        </pc:sldMkLst>
      </pc:sldChg>
      <pc:sldChg chg="modSp add mod ord modAnim modNotesTx">
        <pc:chgData name="Diogo Monteiro Martins" userId="3f3ea84c-90f8-4405-9a3f-aa2eb8a24048" providerId="ADAL" clId="{9CEBB6E2-29D0-4638-9976-5ED391EA48A3}" dt="2023-06-18T16:58:08.219" v="13465"/>
        <pc:sldMkLst>
          <pc:docMk/>
          <pc:sldMk cId="3062484508" sldId="282"/>
        </pc:sldMkLst>
        <pc:spChg chg="mod">
          <ac:chgData name="Diogo Monteiro Martins" userId="3f3ea84c-90f8-4405-9a3f-aa2eb8a24048" providerId="ADAL" clId="{9CEBB6E2-29D0-4638-9976-5ED391EA48A3}" dt="2023-06-18T16:46:04.809" v="12734" actId="27636"/>
          <ac:spMkLst>
            <pc:docMk/>
            <pc:sldMk cId="3062484508" sldId="282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18T16:47:20.765" v="12811" actId="20577"/>
          <ac:spMkLst>
            <pc:docMk/>
            <pc:sldMk cId="3062484508" sldId="282"/>
            <ac:spMk id="3" creationId="{1F631D7A-0E2D-3255-B9A6-AC29A9453E41}"/>
          </ac:spMkLst>
        </pc:spChg>
        <pc:spChg chg="mod">
          <ac:chgData name="Diogo Monteiro Martins" userId="3f3ea84c-90f8-4405-9a3f-aa2eb8a24048" providerId="ADAL" clId="{9CEBB6E2-29D0-4638-9976-5ED391EA48A3}" dt="2023-06-18T16:45:41.822" v="12696" actId="1076"/>
          <ac:spMkLst>
            <pc:docMk/>
            <pc:sldMk cId="3062484508" sldId="282"/>
            <ac:spMk id="4" creationId="{6F2DD688-BC22-A07D-4D14-36A7BF9CC973}"/>
          </ac:spMkLst>
        </pc:spChg>
      </pc:sldChg>
      <pc:sldChg chg="modSp add del">
        <pc:chgData name="Diogo Monteiro Martins" userId="3f3ea84c-90f8-4405-9a3f-aa2eb8a24048" providerId="ADAL" clId="{9CEBB6E2-29D0-4638-9976-5ED391EA48A3}" dt="2023-06-18T16:48:52.521" v="12884" actId="2696"/>
        <pc:sldMkLst>
          <pc:docMk/>
          <pc:sldMk cId="1766212080" sldId="283"/>
        </pc:sldMkLst>
        <pc:spChg chg="mod">
          <ac:chgData name="Diogo Monteiro Martins" userId="3f3ea84c-90f8-4405-9a3f-aa2eb8a24048" providerId="ADAL" clId="{9CEBB6E2-29D0-4638-9976-5ED391EA48A3}" dt="2023-06-18T16:48:25.396" v="12880" actId="20577"/>
          <ac:spMkLst>
            <pc:docMk/>
            <pc:sldMk cId="1766212080" sldId="283"/>
            <ac:spMk id="2" creationId="{F1D6D48B-DD72-2D1E-424B-DD3BE5897381}"/>
          </ac:spMkLst>
        </pc:spChg>
      </pc:sldChg>
      <pc:sldChg chg="addSp delSp modSp add mod ord delAnim modAnim modNotesTx">
        <pc:chgData name="Diogo Monteiro Martins" userId="3f3ea84c-90f8-4405-9a3f-aa2eb8a24048" providerId="ADAL" clId="{9CEBB6E2-29D0-4638-9976-5ED391EA48A3}" dt="2023-06-22T22:01:07.154" v="13777" actId="20577"/>
        <pc:sldMkLst>
          <pc:docMk/>
          <pc:sldMk cId="3372679627" sldId="284"/>
        </pc:sldMkLst>
        <pc:spChg chg="mod">
          <ac:chgData name="Diogo Monteiro Martins" userId="3f3ea84c-90f8-4405-9a3f-aa2eb8a24048" providerId="ADAL" clId="{9CEBB6E2-29D0-4638-9976-5ED391EA48A3}" dt="2023-06-18T16:49:01.609" v="12899" actId="20577"/>
          <ac:spMkLst>
            <pc:docMk/>
            <pc:sldMk cId="3372679627" sldId="284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18T16:55:21.272" v="13441" actId="20577"/>
          <ac:spMkLst>
            <pc:docMk/>
            <pc:sldMk cId="3372679627" sldId="284"/>
            <ac:spMk id="3" creationId="{1F631D7A-0E2D-3255-B9A6-AC29A9453E41}"/>
          </ac:spMkLst>
        </pc:spChg>
        <pc:picChg chg="add mod">
          <ac:chgData name="Diogo Monteiro Martins" userId="3f3ea84c-90f8-4405-9a3f-aa2eb8a24048" providerId="ADAL" clId="{9CEBB6E2-29D0-4638-9976-5ED391EA48A3}" dt="2023-06-18T16:58:15.503" v="13466" actId="1076"/>
          <ac:picMkLst>
            <pc:docMk/>
            <pc:sldMk cId="3372679627" sldId="284"/>
            <ac:picMk id="4" creationId="{78109E38-4B4F-FB8F-B11D-7AAD86CAD7AA}"/>
          </ac:picMkLst>
        </pc:picChg>
        <pc:picChg chg="del mod">
          <ac:chgData name="Diogo Monteiro Martins" userId="3f3ea84c-90f8-4405-9a3f-aa2eb8a24048" providerId="ADAL" clId="{9CEBB6E2-29D0-4638-9976-5ED391EA48A3}" dt="2023-06-18T16:49:46.050" v="12904" actId="478"/>
          <ac:picMkLst>
            <pc:docMk/>
            <pc:sldMk cId="3372679627" sldId="284"/>
            <ac:picMk id="6" creationId="{14C257B1-240A-A035-6C63-D6B765957DF6}"/>
          </ac:picMkLst>
        </pc:picChg>
      </pc:sldChg>
      <pc:sldChg chg="modSp add del ord modAnim modNotesTx">
        <pc:chgData name="Diogo Monteiro Martins" userId="3f3ea84c-90f8-4405-9a3f-aa2eb8a24048" providerId="ADAL" clId="{9CEBB6E2-29D0-4638-9976-5ED391EA48A3}" dt="2023-06-22T22:01:11.465" v="13778" actId="2696"/>
        <pc:sldMkLst>
          <pc:docMk/>
          <pc:sldMk cId="3429323711" sldId="285"/>
        </pc:sldMkLst>
        <pc:spChg chg="mod">
          <ac:chgData name="Diogo Monteiro Martins" userId="3f3ea84c-90f8-4405-9a3f-aa2eb8a24048" providerId="ADAL" clId="{9CEBB6E2-29D0-4638-9976-5ED391EA48A3}" dt="2023-06-22T20:12:54.203" v="13502" actId="20577"/>
          <ac:spMkLst>
            <pc:docMk/>
            <pc:sldMk cId="3429323711" sldId="285"/>
            <ac:spMk id="2" creationId="{F1D6D48B-DD72-2D1E-424B-DD3BE5897381}"/>
          </ac:spMkLst>
        </pc:spChg>
        <pc:spChg chg="mod">
          <ac:chgData name="Diogo Monteiro Martins" userId="3f3ea84c-90f8-4405-9a3f-aa2eb8a24048" providerId="ADAL" clId="{9CEBB6E2-29D0-4638-9976-5ED391EA48A3}" dt="2023-06-22T20:13:09.894" v="13536" actId="20577"/>
          <ac:spMkLst>
            <pc:docMk/>
            <pc:sldMk cId="3429323711" sldId="285"/>
            <ac:spMk id="3" creationId="{1F631D7A-0E2D-3255-B9A6-AC29A9453E41}"/>
          </ac:spMkLst>
        </pc:spChg>
      </pc:sldChg>
      <pc:sldMasterChg chg="add del addSldLayout delSldLayout">
        <pc:chgData name="Diogo Monteiro Martins" userId="3f3ea84c-90f8-4405-9a3f-aa2eb8a24048" providerId="ADAL" clId="{9CEBB6E2-29D0-4638-9976-5ED391EA48A3}" dt="2023-05-27T23:04:32.195" v="208" actId="26606"/>
        <pc:sldMasterMkLst>
          <pc:docMk/>
          <pc:sldMasterMk cId="3190363090" sldId="2147483648"/>
        </pc:sldMasterMkLst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000565752" sldId="21474836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532017108" sldId="214748365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4173405672" sldId="214748365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2542452268" sldId="214748365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2053545592" sldId="214748365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773447520" sldId="214748365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497572983" sldId="214748365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595645575" sldId="214748365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2173370991" sldId="21474836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3596757892" sldId="214748365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3190363090" sldId="2147483648"/>
            <pc:sldLayoutMk cId="2281848008" sldId="2147483659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2:53.331" v="141" actId="26606"/>
        <pc:sldMasterMkLst>
          <pc:docMk/>
          <pc:sldMasterMk cId="245109570" sldId="2147483660"/>
        </pc:sldMasterMkLst>
        <pc:sldLayoutChg chg="add del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466772885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705636520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1606043353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1181302706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3593820534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4217788025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2972542108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2914705011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671061837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875607097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53.331" v="141" actId="26606"/>
          <pc:sldLayoutMkLst>
            <pc:docMk/>
            <pc:sldMasterMk cId="245109570" sldId="2147483660"/>
            <pc:sldLayoutMk cId="697031352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2:41.251" v="135" actId="26606"/>
        <pc:sldMasterMkLst>
          <pc:docMk/>
          <pc:sldMasterMk cId="455285400" sldId="2147483660"/>
        </pc:sldMasterMkLst>
        <pc:sldLayoutChg chg="add del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3233502270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3311016537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4008386748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598026115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4281517770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399595247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5630394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3685800274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1674309957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4190411380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41.251" v="135" actId="26606"/>
          <pc:sldLayoutMkLst>
            <pc:docMk/>
            <pc:sldMasterMk cId="455285400" sldId="2147483660"/>
            <pc:sldLayoutMk cId="2473938705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1:44.594" v="98" actId="26606"/>
        <pc:sldMasterMkLst>
          <pc:docMk/>
          <pc:sldMasterMk cId="1004349354" sldId="2147483660"/>
        </pc:sldMasterMkLst>
        <pc:sldLayoutChg chg="add del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2103743833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42104082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457802644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3874834623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631162783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2570352120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3192023616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1125087025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4289824105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2945720447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1:44.594" v="98" actId="26606"/>
          <pc:sldLayoutMkLst>
            <pc:docMk/>
            <pc:sldMasterMk cId="1004349354" sldId="2147483660"/>
            <pc:sldLayoutMk cId="462775985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2:17.249" v="107" actId="26606"/>
        <pc:sldMasterMkLst>
          <pc:docMk/>
          <pc:sldMasterMk cId="1191518882" sldId="2147483660"/>
        </pc:sldMasterMkLst>
        <pc:sldLayoutChg chg="add del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2254089974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2868935098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1107698638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251865872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2787680713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1285765147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4197730388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610862063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1514778482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1926157166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2:17.249" v="107" actId="26606"/>
          <pc:sldLayoutMkLst>
            <pc:docMk/>
            <pc:sldMasterMk cId="1191518882" sldId="2147483660"/>
            <pc:sldLayoutMk cId="2493971967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2:58:55.664" v="36" actId="26606"/>
        <pc:sldMasterMkLst>
          <pc:docMk/>
          <pc:sldMasterMk cId="1200748671" sldId="2147483660"/>
        </pc:sldMasterMkLst>
        <pc:sldLayoutChg chg="add del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843769498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224463972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634784744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959866419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428699807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686489220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182228322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4003605157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1816387182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067762846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2:58:55.664" v="36" actId="26606"/>
          <pc:sldLayoutMkLst>
            <pc:docMk/>
            <pc:sldMasterMk cId="1200748671" sldId="2147483660"/>
            <pc:sldLayoutMk cId="2528145104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0:52.424" v="66" actId="26606"/>
        <pc:sldMasterMkLst>
          <pc:docMk/>
          <pc:sldMasterMk cId="2425277937" sldId="2147483660"/>
        </pc:sldMasterMkLst>
        <pc:sldLayoutChg chg="add del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4285066041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1011226503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1193104746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3190574922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1030769074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2498072390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3092486676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975923563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4290144888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944168994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0:52.424" v="66" actId="26606"/>
          <pc:sldLayoutMkLst>
            <pc:docMk/>
            <pc:sldMasterMk cId="2425277937" sldId="2147483660"/>
            <pc:sldLayoutMk cId="3780111535" sldId="2147483671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9:57.107" v="254" actId="26606"/>
        <pc:sldMasterMkLst>
          <pc:docMk/>
          <pc:sldMasterMk cId="2819545791" sldId="2147483660"/>
        </pc:sldMasterMkLst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1431853410" sldId="214748366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2566913471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482191013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4229715336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2085576459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1791094836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1883863667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3825259294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1784682178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858187267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2819545791" sldId="2147483660"/>
            <pc:sldLayoutMk cId="3974106842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3:28.449" v="175" actId="26606"/>
        <pc:sldMasterMkLst>
          <pc:docMk/>
          <pc:sldMasterMk cId="3479938045" sldId="2147483660"/>
        </pc:sldMasterMkLst>
        <pc:sldLayoutChg chg="add del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1565021872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1352421275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3589887858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2004145741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2036927782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3044771418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678809935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4157281285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1304916474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51760483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28.449" v="175" actId="26606"/>
          <pc:sldLayoutMkLst>
            <pc:docMk/>
            <pc:sldMasterMk cId="3479938045" sldId="2147483660"/>
            <pc:sldLayoutMk cId="2545019405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3:38.599" v="181" actId="26606"/>
        <pc:sldMasterMkLst>
          <pc:docMk/>
          <pc:sldMasterMk cId="3934040349" sldId="2147483660"/>
        </pc:sldMasterMkLst>
        <pc:sldLayoutChg chg="add del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1857477387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514003718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2722010854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474484107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239335521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1692640570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4099341363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386141754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4209584138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1952296223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3:38.599" v="181" actId="26606"/>
          <pc:sldLayoutMkLst>
            <pc:docMk/>
            <pc:sldMasterMk cId="3934040349" sldId="2147483660"/>
            <pc:sldLayoutMk cId="1486254074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4:12.685" v="197" actId="26606"/>
        <pc:sldMasterMkLst>
          <pc:docMk/>
          <pc:sldMasterMk cId="4204020376" sldId="2147483660"/>
        </pc:sldMasterMkLst>
        <pc:sldLayoutChg chg="add del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1381365118" sldId="214748366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723071654" sldId="214748366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2182237032" sldId="214748366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18756456" sldId="214748366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1605632526" sldId="214748366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3883024965" sldId="214748366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784321196" sldId="214748366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3182402220" sldId="214748366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2829892932" sldId="21474836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2284451734" sldId="21474836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4:12.685" v="197" actId="26606"/>
          <pc:sldLayoutMkLst>
            <pc:docMk/>
            <pc:sldMasterMk cId="4204020376" sldId="2147483660"/>
            <pc:sldLayoutMk cId="3603897949" sldId="2147483671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05:35.686" v="225" actId="26606"/>
        <pc:sldMasterMkLst>
          <pc:docMk/>
          <pc:sldMasterMk cId="1690384915" sldId="2147483672"/>
        </pc:sldMasterMkLst>
        <pc:sldLayoutChg chg="add del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4094936279" sldId="214748367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446624505" sldId="214748367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191333139" sldId="214748367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2485707946" sldId="214748367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1619228432" sldId="214748367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117096758" sldId="214748367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428163865" sldId="214748367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1765272084" sldId="214748368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3548137462" sldId="214748368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1649934120" sldId="214748368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05:35.686" v="225" actId="26606"/>
          <pc:sldLayoutMkLst>
            <pc:docMk/>
            <pc:sldMasterMk cId="1690384915" sldId="2147483672"/>
            <pc:sldLayoutMk cId="3403771422" sldId="2147483683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0:47.989" v="63" actId="26606"/>
        <pc:sldMasterMkLst>
          <pc:docMk/>
          <pc:sldMasterMk cId="1270032" sldId="2147483673"/>
        </pc:sldMasterMkLst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2823428594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326708356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692439546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1679763223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418372924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512091986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006732307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1662136591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646672428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89230391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47.989" v="63" actId="26606"/>
          <pc:sldLayoutMkLst>
            <pc:docMk/>
            <pc:sldMasterMk cId="1270032" sldId="2147483673"/>
            <pc:sldLayoutMk cId="3540571327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0:26.496" v="57" actId="26606"/>
        <pc:sldMasterMkLst>
          <pc:docMk/>
          <pc:sldMasterMk cId="322945001" sldId="2147483673"/>
        </pc:sldMasterMkLst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1101043887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1358284760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3659528318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3269872160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288238043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2114440287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1240126736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3606949223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2642352369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1102476680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26.496" v="57" actId="26606"/>
          <pc:sldLayoutMkLst>
            <pc:docMk/>
            <pc:sldMasterMk cId="322945001" sldId="2147483673"/>
            <pc:sldLayoutMk cId="2327853045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36.931" v="178" actId="26606"/>
        <pc:sldMasterMkLst>
          <pc:docMk/>
          <pc:sldMasterMk cId="526386401" sldId="2147483673"/>
        </pc:sldMasterMkLst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1078812928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600139130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3649418762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250749726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2472526989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2393404450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2368306960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3832562681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2456745486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3939573835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36.931" v="178" actId="26606"/>
          <pc:sldLayoutMkLst>
            <pc:docMk/>
            <pc:sldMasterMk cId="526386401" sldId="2147483673"/>
            <pc:sldLayoutMk cId="418776661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2:47.538" v="138" actId="26606"/>
        <pc:sldMasterMkLst>
          <pc:docMk/>
          <pc:sldMasterMk cId="792995031" sldId="2147483673"/>
        </pc:sldMasterMkLst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993331490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309040490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2054551824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1745263182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083377339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1030513985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693656047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608189470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331347298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2021936930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47.538" v="138" actId="26606"/>
          <pc:sldLayoutMkLst>
            <pc:docMk/>
            <pc:sldMasterMk cId="792995031" sldId="2147483673"/>
            <pc:sldLayoutMk cId="3267573859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56.749" v="186" actId="26606"/>
        <pc:sldMasterMkLst>
          <pc:docMk/>
          <pc:sldMasterMk cId="1557810668" sldId="2147483673"/>
        </pc:sldMasterMkLst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3416651000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3236276572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247400183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120976507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3151751652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1088633338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680860493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1174815964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1494122167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292031526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6.749" v="186" actId="26606"/>
          <pc:sldLayoutMkLst>
            <pc:docMk/>
            <pc:sldMasterMk cId="1557810668" sldId="2147483673"/>
            <pc:sldLayoutMk cId="1918038940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0:54.011" v="69" actId="26606"/>
        <pc:sldMasterMkLst>
          <pc:docMk/>
          <pc:sldMasterMk cId="2313445855" sldId="2147483673"/>
        </pc:sldMasterMkLst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2366134278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2437994066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2924087869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2698828825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4149752454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410485645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638775410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1221917267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870734479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1258456743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54.011" v="69" actId="26606"/>
          <pc:sldLayoutMkLst>
            <pc:docMk/>
            <pc:sldMasterMk cId="2313445855" sldId="2147483673"/>
            <pc:sldLayoutMk cId="4242271223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17.397" v="199" actId="26606"/>
        <pc:sldMasterMkLst>
          <pc:docMk/>
          <pc:sldMasterMk cId="3728785466" sldId="2147483673"/>
        </pc:sldMasterMkLst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1525049587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546267799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3971654749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4205055531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1404907091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3883673803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2989835984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2823321723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4048623974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1941880439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17.397" v="199" actId="26606"/>
          <pc:sldLayoutMkLst>
            <pc:docMk/>
            <pc:sldMasterMk cId="3728785466" sldId="2147483673"/>
            <pc:sldLayoutMk cId="458164179" sldId="2147483672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22.867" v="171" actId="26606"/>
        <pc:sldMasterMkLst>
          <pc:docMk/>
          <pc:sldMasterMk cId="413855904" sldId="2147483674"/>
        </pc:sldMasterMkLst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131814668" sldId="21474836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2335870881" sldId="21474836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3492797307" sldId="21474836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545227622" sldId="21474836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369459303" sldId="21474836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167209604" sldId="214748366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3269196670" sldId="214748366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882690235" sldId="214748366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63756710" sldId="214748367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3051571516" sldId="214748367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1598172992" sldId="214748367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2.867" v="171" actId="26606"/>
          <pc:sldLayoutMkLst>
            <pc:docMk/>
            <pc:sldMasterMk cId="413855904" sldId="2147483674"/>
            <pc:sldLayoutMk cId="2124854295" sldId="2147483673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8:45.952" v="245" actId="26606"/>
        <pc:sldMasterMkLst>
          <pc:docMk/>
          <pc:sldMasterMk cId="677796386" sldId="2147483685"/>
        </pc:sldMasterMkLst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1797389975" sldId="214748367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2361942801" sldId="214748367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4186865745" sldId="214748367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4020147260" sldId="214748367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1161148103" sldId="214748367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2382791606" sldId="214748367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3178182896" sldId="214748368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3159471188" sldId="214748368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2877187739" sldId="214748368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1638473746" sldId="21474836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8:45.952" v="245" actId="26606"/>
          <pc:sldLayoutMkLst>
            <pc:docMk/>
            <pc:sldMasterMk cId="677796386" sldId="2147483685"/>
            <pc:sldLayoutMk cId="1100123002" sldId="2147483684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5:37.314" v="228" actId="26606"/>
        <pc:sldMasterMkLst>
          <pc:docMk/>
          <pc:sldMasterMk cId="1697239238" sldId="2147483685"/>
        </pc:sldMasterMkLst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2608207374" sldId="214748367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3145133282" sldId="214748367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1677229308" sldId="214748367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1213039984" sldId="214748367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2631995275" sldId="214748367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762021146" sldId="214748367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3218889758" sldId="214748368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3720014457" sldId="214748368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2789693022" sldId="214748368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1712865166" sldId="21474836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7.314" v="228" actId="26606"/>
          <pc:sldLayoutMkLst>
            <pc:docMk/>
            <pc:sldMasterMk cId="1697239238" sldId="2147483685"/>
            <pc:sldLayoutMk cId="1367010901" sldId="2147483684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0:36.763" v="60" actId="26606"/>
        <pc:sldMasterMkLst>
          <pc:docMk/>
          <pc:sldMasterMk cId="371073622" sldId="2147483686"/>
        </pc:sldMasterMkLst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3911818210" sldId="214748367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375506065" sldId="214748367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2726313320" sldId="214748367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2329758419" sldId="214748367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1046111357" sldId="214748367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3936980086" sldId="214748368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941282647" sldId="214748368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1412919821" sldId="214748368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629457657" sldId="21474836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4045822807" sldId="214748368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0:36.763" v="60" actId="26606"/>
          <pc:sldLayoutMkLst>
            <pc:docMk/>
            <pc:sldMasterMk cId="371073622" sldId="2147483686"/>
            <pc:sldLayoutMk cId="1502556119" sldId="2147483685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50.637" v="183" actId="26606"/>
        <pc:sldMasterMkLst>
          <pc:docMk/>
          <pc:sldMasterMk cId="1375514736" sldId="2147483686"/>
        </pc:sldMasterMkLst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426299811" sldId="214748367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222547483" sldId="214748367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2566004738" sldId="214748367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340452682" sldId="214748367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2375954399" sldId="214748367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875209008" sldId="214748368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678149609" sldId="214748368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088532638" sldId="214748368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2450527285" sldId="21474836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2970023452" sldId="214748368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0.637" v="183" actId="26606"/>
          <pc:sldLayoutMkLst>
            <pc:docMk/>
            <pc:sldMasterMk cId="1375514736" sldId="2147483686"/>
            <pc:sldLayoutMk cId="3095369937" sldId="2147483685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16.159" v="168" actId="26606"/>
        <pc:sldMasterMkLst>
          <pc:docMk/>
          <pc:sldMasterMk cId="1970545162" sldId="2147483687"/>
        </pc:sldMasterMkLst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945208807" sldId="214748367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1144777857" sldId="214748367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3376794367" sldId="214748367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696333871" sldId="214748367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2010467862" sldId="214748368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2329639733" sldId="214748368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3661632516" sldId="214748368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1793763645" sldId="21474836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2048252425" sldId="214748368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4054089178" sldId="214748368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16.159" v="168" actId="26606"/>
          <pc:sldLayoutMkLst>
            <pc:docMk/>
            <pc:sldMasterMk cId="1970545162" sldId="2147483687"/>
            <pc:sldLayoutMk cId="2061046640" sldId="2147483686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7:59.004" v="440" actId="26606"/>
        <pc:sldMasterMkLst>
          <pc:docMk/>
          <pc:sldMasterMk cId="2557471081" sldId="2147483696"/>
        </pc:sldMasterMkLst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2123134358" sldId="214748369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1292881811" sldId="214748369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3623860474" sldId="214748369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2332095688" sldId="214748370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1301870675" sldId="214748370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1446860505" sldId="214748370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3888114837" sldId="214748370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3162483339" sldId="214748370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1583895668" sldId="214748370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2697201425" sldId="214748370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59.004" v="440" actId="26606"/>
          <pc:sldLayoutMkLst>
            <pc:docMk/>
            <pc:sldMasterMk cId="2557471081" sldId="2147483696"/>
            <pc:sldLayoutMk cId="3001909398" sldId="214748370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5:38.765" v="231" actId="26606"/>
        <pc:sldMasterMkLst>
          <pc:docMk/>
          <pc:sldMasterMk cId="64398646" sldId="2147483698"/>
        </pc:sldMasterMkLst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38100087" sldId="214748368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407374251" sldId="214748368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2195723739" sldId="214748368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3816042921" sldId="214748369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2737908487" sldId="214748369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3789304946" sldId="214748369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2439511376" sldId="214748369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357497258" sldId="214748369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223285686" sldId="214748369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2755050939" sldId="214748369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38.765" v="231" actId="26606"/>
          <pc:sldLayoutMkLst>
            <pc:docMk/>
            <pc:sldMasterMk cId="64398646" sldId="2147483698"/>
            <pc:sldLayoutMk cId="511109051" sldId="214748369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59.857" v="188" actId="26606"/>
        <pc:sldMasterMkLst>
          <pc:docMk/>
          <pc:sldMasterMk cId="655278729" sldId="2147483699"/>
        </pc:sldMasterMkLst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16230866" sldId="214748368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1321879848" sldId="214748368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3701775639" sldId="214748369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306647397" sldId="214748369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2682552864" sldId="214748369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516619296" sldId="214748369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4270343059" sldId="214748369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3065094535" sldId="214748369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1876749141" sldId="214748369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38047574" sldId="214748369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59.857" v="188" actId="26606"/>
          <pc:sldLayoutMkLst>
            <pc:docMk/>
            <pc:sldMasterMk cId="655278729" sldId="2147483699"/>
            <pc:sldLayoutMk cId="4113813906" sldId="2147483698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1:21.761" v="76" actId="26606"/>
        <pc:sldMasterMkLst>
          <pc:docMk/>
          <pc:sldMasterMk cId="2516673025" sldId="2147483699"/>
        </pc:sldMasterMkLst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2247130868" sldId="214748368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979449347" sldId="214748368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3546247632" sldId="214748369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866287512" sldId="214748369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1093633383" sldId="214748369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2805989095" sldId="214748369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3252394420" sldId="214748369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3087899567" sldId="214748369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222282815" sldId="214748369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3411426414" sldId="214748369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21.761" v="76" actId="26606"/>
          <pc:sldLayoutMkLst>
            <pc:docMk/>
            <pc:sldMasterMk cId="2516673025" sldId="2147483699"/>
            <pc:sldLayoutMk cId="175232195" sldId="2147483698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27:05.060" v="433" actId="26606"/>
        <pc:sldMasterMkLst>
          <pc:docMk/>
          <pc:sldMasterMk cId="702904948" sldId="2147483708"/>
        </pc:sldMasterMkLst>
        <pc:sldLayoutChg chg="add del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3562008983" sldId="214748370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3848319140" sldId="214748371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55222626" sldId="214748371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874113688" sldId="214748371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2507658203" sldId="214748371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3713871478" sldId="214748371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2199710778" sldId="214748371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1356415610" sldId="214748371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930849494" sldId="214748371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1385028769" sldId="214748371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7:05.060" v="433" actId="26606"/>
          <pc:sldLayoutMkLst>
            <pc:docMk/>
            <pc:sldMasterMk cId="702904948" sldId="2147483708"/>
            <pc:sldLayoutMk cId="369753726" sldId="2147483719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5:45.361" v="233" actId="26606"/>
        <pc:sldMasterMkLst>
          <pc:docMk/>
          <pc:sldMasterMk cId="3204899385" sldId="2147483711"/>
        </pc:sldMasterMkLst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2701595857" sldId="214748370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288356327" sldId="214748370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1423909425" sldId="214748370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3660756905" sldId="214748370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2891389287" sldId="214748370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2958186292" sldId="214748370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3041345569" sldId="214748370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4144836404" sldId="214748370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1481184760" sldId="214748370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2996851963" sldId="214748370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5:45.361" v="233" actId="26606"/>
          <pc:sldLayoutMkLst>
            <pc:docMk/>
            <pc:sldMasterMk cId="3204899385" sldId="2147483711"/>
            <pc:sldLayoutMk cId="3638634126" sldId="2147483710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1:55.305" v="100" actId="26606"/>
        <pc:sldMasterMkLst>
          <pc:docMk/>
          <pc:sldMasterMk cId="3933637071" sldId="2147483712"/>
        </pc:sldMasterMkLst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409753327" sldId="214748370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1861854875" sldId="214748370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335858421" sldId="214748370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1267499175" sldId="214748370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3713013479" sldId="214748370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835094416" sldId="214748370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518931218" sldId="214748370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2632212125" sldId="214748370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3676666680" sldId="214748370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1543103181" sldId="214748371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55.305" v="100" actId="26606"/>
          <pc:sldLayoutMkLst>
            <pc:docMk/>
            <pc:sldMasterMk cId="3933637071" sldId="2147483712"/>
            <pc:sldLayoutMk cId="644139014" sldId="2147483711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01.891" v="190" actId="26606"/>
        <pc:sldMasterMkLst>
          <pc:docMk/>
          <pc:sldMasterMk cId="4263604545" sldId="2147483712"/>
        </pc:sldMasterMkLst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2135701970" sldId="214748370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893215407" sldId="214748370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3148033013" sldId="214748370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3587671354" sldId="214748370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3061700434" sldId="214748370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3672151678" sldId="214748370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1218748538" sldId="214748370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4176601508" sldId="214748370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2848722469" sldId="214748370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835577667" sldId="214748371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1.891" v="190" actId="26606"/>
          <pc:sldLayoutMkLst>
            <pc:docMk/>
            <pc:sldMasterMk cId="4263604545" sldId="2147483712"/>
            <pc:sldLayoutMk cId="1635156439" sldId="2147483711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6:47.528" v="428" actId="26606"/>
        <pc:sldMasterMkLst>
          <pc:docMk/>
          <pc:sldMasterMk cId="2992560623" sldId="2147483721"/>
        </pc:sldMasterMkLst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3434127888" sldId="214748371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2450486315" sldId="214748371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647616782" sldId="214748371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2130025041" sldId="214748371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317456745" sldId="214748371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2273503272" sldId="214748371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351750021" sldId="214748371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1965071533" sldId="214748371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774996513" sldId="214748371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111468931" sldId="214748371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47.528" v="428" actId="26606"/>
          <pc:sldLayoutMkLst>
            <pc:docMk/>
            <pc:sldMasterMk cId="2992560623" sldId="2147483721"/>
            <pc:sldLayoutMk cId="4168259244" sldId="2147483720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18:49.571" v="283" actId="26606"/>
        <pc:sldMasterMkLst>
          <pc:docMk/>
          <pc:sldMasterMk cId="3992426453" sldId="2147483721"/>
        </pc:sldMasterMkLst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765604832" sldId="214748371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58680460" sldId="214748371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543291991" sldId="214748371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2164046093" sldId="214748371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3679830075" sldId="214748371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679420333" sldId="214748371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18396250" sldId="214748371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213767538" sldId="214748371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2397636100" sldId="214748371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3495926130" sldId="214748371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9.571" v="283" actId="26606"/>
          <pc:sldLayoutMkLst>
            <pc:docMk/>
            <pc:sldMasterMk cId="3992426453" sldId="2147483721"/>
            <pc:sldLayoutMk cId="1248107391" sldId="2147483720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2:01.529" v="102" actId="26606"/>
        <pc:sldMasterMkLst>
          <pc:docMk/>
          <pc:sldMasterMk cId="968274966" sldId="2147483725"/>
        </pc:sldMasterMkLst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3223317905" sldId="214748371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410176560" sldId="214748371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2882989227" sldId="214748371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3294281871" sldId="214748371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2109253265" sldId="214748371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662159843" sldId="214748371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2035587447" sldId="214748372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293827842" sldId="214748372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2760948887" sldId="214748372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1685264753" sldId="214748372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2:01.529" v="102" actId="26606"/>
          <pc:sldLayoutMkLst>
            <pc:docMk/>
            <pc:sldMasterMk cId="968274966" sldId="2147483725"/>
            <pc:sldLayoutMk cId="1377892848" sldId="2147483724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32.195" v="208" actId="26606"/>
        <pc:sldMasterMkLst>
          <pc:docMk/>
          <pc:sldMasterMk cId="2300587076" sldId="2147483725"/>
        </pc:sldMasterMkLst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1061013175" sldId="214748371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667845277" sldId="214748371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93263192" sldId="214748371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3435675447" sldId="214748371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2288403846" sldId="214748371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1484386828" sldId="214748371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3480795133" sldId="214748372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2477156915" sldId="214748372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1272931214" sldId="214748372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918875397" sldId="214748372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32.195" v="208" actId="26606"/>
          <pc:sldLayoutMkLst>
            <pc:docMk/>
            <pc:sldMasterMk cId="2300587076" sldId="2147483725"/>
            <pc:sldLayoutMk cId="3731127777" sldId="2147483724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04.107" v="192" actId="26606"/>
        <pc:sldMasterMkLst>
          <pc:docMk/>
          <pc:sldMasterMk cId="2660936873" sldId="2147483725"/>
        </pc:sldMasterMkLst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3923680177" sldId="214748371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2417190607" sldId="214748371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545091206" sldId="214748371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1466796733" sldId="214748371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2008479851" sldId="214748371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1894311779" sldId="214748371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2213725536" sldId="214748372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4174700412" sldId="214748372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377596639" sldId="214748372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2283171507" sldId="214748372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4.107" v="192" actId="26606"/>
          <pc:sldLayoutMkLst>
            <pc:docMk/>
            <pc:sldMasterMk cId="2660936873" sldId="2147483725"/>
            <pc:sldLayoutMk cId="4130274175" sldId="2147483724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19:11.854" v="291" actId="26606"/>
        <pc:sldMasterMkLst>
          <pc:docMk/>
          <pc:sldMasterMk cId="1573637329" sldId="2147483734"/>
        </pc:sldMasterMkLst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75203953" sldId="214748372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3881401512" sldId="214748372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2428284731" sldId="214748372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1515836089" sldId="214748372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1109474612" sldId="214748372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1583909666" sldId="214748372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2366192468" sldId="214748372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2632491163" sldId="214748373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2329575818" sldId="214748373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2051124385" sldId="214748373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11.854" v="291" actId="26606"/>
          <pc:sldLayoutMkLst>
            <pc:docMk/>
            <pc:sldMasterMk cId="1573637329" sldId="2147483734"/>
            <pc:sldLayoutMk cId="1236192214" sldId="2147483733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09.909" v="194" actId="26606"/>
        <pc:sldMasterMkLst>
          <pc:docMk/>
          <pc:sldMasterMk cId="1128706645" sldId="2147483738"/>
        </pc:sldMasterMkLst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3234856850" sldId="214748372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616973827" sldId="214748372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2450888071" sldId="214748372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414136481" sldId="214748373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3712042463" sldId="214748373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111370531" sldId="214748373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3026597196" sldId="214748373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884103359" sldId="214748373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3361859482" sldId="214748373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3963950078" sldId="214748373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09.909" v="194" actId="26606"/>
          <pc:sldLayoutMkLst>
            <pc:docMk/>
            <pc:sldMasterMk cId="1128706645" sldId="2147483738"/>
            <pc:sldLayoutMk cId="2049646458" sldId="214748373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21.822" v="203" actId="26606"/>
        <pc:sldMasterMkLst>
          <pc:docMk/>
          <pc:sldMasterMk cId="1605649904" sldId="2147483738"/>
        </pc:sldMasterMkLst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3322246504" sldId="214748372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1905295879" sldId="214748372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1059134171" sldId="214748372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4269642877" sldId="214748373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3154172929" sldId="214748373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785134891" sldId="214748373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2480535249" sldId="214748373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2868106636" sldId="214748373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443352106" sldId="214748373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254944236" sldId="214748373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1.822" v="203" actId="26606"/>
          <pc:sldLayoutMkLst>
            <pc:docMk/>
            <pc:sldMasterMk cId="1605649904" sldId="2147483738"/>
            <pc:sldLayoutMk cId="2956749459" sldId="214748373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1:05.345" v="74" actId="26606"/>
        <pc:sldMasterMkLst>
          <pc:docMk/>
          <pc:sldMasterMk cId="4142178582" sldId="2147483738"/>
        </pc:sldMasterMkLst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4220739481" sldId="214748372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1764125759" sldId="214748372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570050718" sldId="214748372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3804363782" sldId="214748373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77071255" sldId="214748373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149885651" sldId="214748373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364631780" sldId="214748373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666632823" sldId="214748373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4192212856" sldId="214748373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2494898156" sldId="214748373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1:05.345" v="74" actId="26606"/>
          <pc:sldLayoutMkLst>
            <pc:docMk/>
            <pc:sldMasterMk cId="4142178582" sldId="2147483738"/>
            <pc:sldLayoutMk cId="1042292788" sldId="214748373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4:42.775" v="420" actId="26606"/>
        <pc:sldMasterMkLst>
          <pc:docMk/>
          <pc:sldMasterMk cId="2033558899" sldId="2147483747"/>
        </pc:sldMasterMkLst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1362015298" sldId="214748373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2451898472" sldId="214748373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1327428413" sldId="214748373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1551831276" sldId="214748373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2450665948" sldId="214748374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2201718217" sldId="214748374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77367415" sldId="214748374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2645895273" sldId="214748374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3085710528" sldId="214748374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2056802914" sldId="214748374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4:42.775" v="420" actId="26606"/>
          <pc:sldLayoutMkLst>
            <pc:docMk/>
            <pc:sldMasterMk cId="2033558899" sldId="2147483747"/>
            <pc:sldLayoutMk cId="80810340" sldId="2147483746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19:01.897" v="288" actId="26606"/>
        <pc:sldMasterMkLst>
          <pc:docMk/>
          <pc:sldMasterMk cId="3596594172" sldId="2147483747"/>
        </pc:sldMasterMkLst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127599101" sldId="214748373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2785538044" sldId="214748373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3791588701" sldId="214748373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3219642447" sldId="214748373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1360311063" sldId="214748374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2775955336" sldId="214748374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3761144784" sldId="214748374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1796086963" sldId="214748374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645410318" sldId="214748374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2882221860" sldId="214748374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9:01.897" v="288" actId="26606"/>
          <pc:sldLayoutMkLst>
            <pc:docMk/>
            <pc:sldMasterMk cId="3596594172" sldId="2147483747"/>
            <pc:sldLayoutMk cId="2388735455" sldId="2147483746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4:20.693" v="201" actId="26606"/>
        <pc:sldMasterMkLst>
          <pc:docMk/>
          <pc:sldMasterMk cId="2499254216" sldId="2147483751"/>
        </pc:sldMasterMkLst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275383024" sldId="214748374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1598210619" sldId="214748374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762293739" sldId="214748374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1151511229" sldId="214748374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711601056" sldId="214748374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902241209" sldId="214748374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854184355" sldId="214748374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396189303" sldId="214748374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134094418" sldId="214748374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3177848072" sldId="21474837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4:20.693" v="201" actId="26606"/>
          <pc:sldLayoutMkLst>
            <pc:docMk/>
            <pc:sldMasterMk cId="2499254216" sldId="2147483751"/>
            <pc:sldLayoutMk cId="1717394862" sldId="2147483750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3:24.595" v="173" actId="26606"/>
        <pc:sldMasterMkLst>
          <pc:docMk/>
          <pc:sldMasterMk cId="3787604616" sldId="2147483752"/>
        </pc:sldMasterMkLst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300404016" sldId="214748374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3301988462" sldId="214748374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1995561387" sldId="214748374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3381722188" sldId="214748374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3922977711" sldId="214748374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2035447395" sldId="214748374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158007062" sldId="214748374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1736145161" sldId="214748374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1151397942" sldId="21474837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3236751227" sldId="214748375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3:24.595" v="173" actId="26606"/>
          <pc:sldLayoutMkLst>
            <pc:docMk/>
            <pc:sldMasterMk cId="3787604616" sldId="2147483752"/>
            <pc:sldLayoutMk cId="2730386198" sldId="2147483751"/>
          </pc:sldLayoutMkLst>
        </pc:sldLayoutChg>
      </pc:sldMasterChg>
      <pc:sldMasterChg chg="add del setBg addSldLayout delSldLayout">
        <pc:chgData name="Diogo Monteiro Martins" userId="3f3ea84c-90f8-4405-9a3f-aa2eb8a24048" providerId="ADAL" clId="{9CEBB6E2-29D0-4638-9976-5ED391EA48A3}" dt="2023-05-27T23:21:32.661" v="316"/>
        <pc:sldMasterMkLst>
          <pc:docMk/>
          <pc:sldMasterMk cId="1028811960" sldId="2147483756"/>
        </pc:sldMasterMkLst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1262498410" sldId="21474837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228117019" sldId="214748375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962042671" sldId="214748375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110642329" sldId="214748376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959097951" sldId="214748376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1268227930" sldId="214748376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527969641" sldId="214748376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482118923" sldId="214748376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3206560908" sldId="214748376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2129114751" sldId="214748376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1028811960" sldId="2147483756"/>
            <pc:sldLayoutMk cId="1731562569" sldId="2147483767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7:47.739" v="435" actId="26606"/>
        <pc:sldMasterMkLst>
          <pc:docMk/>
          <pc:sldMasterMk cId="361399872" sldId="2147483760"/>
        </pc:sldMasterMkLst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1377781004" sldId="21474837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511297328" sldId="214748375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850344983" sldId="214748375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850822005" sldId="214748375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653047785" sldId="214748375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3116295094" sldId="214748375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99534163" sldId="214748375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116081178" sldId="214748375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2071282040" sldId="21474837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3846613482" sldId="214748375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7:47.739" v="435" actId="26606"/>
          <pc:sldLayoutMkLst>
            <pc:docMk/>
            <pc:sldMasterMk cId="361399872" sldId="2147483760"/>
            <pc:sldLayoutMk cId="1107644537" sldId="2147483759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6:56.846" v="430" actId="26606"/>
        <pc:sldMasterMkLst>
          <pc:docMk/>
          <pc:sldMasterMk cId="535140624" sldId="2147483760"/>
        </pc:sldMasterMkLst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2733892197" sldId="21474837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3080390976" sldId="214748375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962871035" sldId="214748375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1165989040" sldId="214748375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1341389750" sldId="214748375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2477328764" sldId="214748375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262416515" sldId="214748375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1297785516" sldId="214748375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1897026649" sldId="21474837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3950559752" sldId="214748375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6:56.846" v="430" actId="26606"/>
          <pc:sldLayoutMkLst>
            <pc:docMk/>
            <pc:sldMasterMk cId="535140624" sldId="2147483760"/>
            <pc:sldLayoutMk cId="3775532860" sldId="2147483759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09:57.107" v="254" actId="26606"/>
        <pc:sldMasterMkLst>
          <pc:docMk/>
          <pc:sldMasterMk cId="3120303169" sldId="2147483763"/>
        </pc:sldMasterMkLst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3278630317" sldId="214748375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3189101749" sldId="214748375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2095708855" sldId="214748375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1476995838" sldId="214748375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1515185656" sldId="214748375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51552555" sldId="21474837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140486061" sldId="214748375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1716510570" sldId="214748375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703689326" sldId="214748376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2637502715" sldId="214748376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09:57.107" v="254" actId="26606"/>
          <pc:sldLayoutMkLst>
            <pc:docMk/>
            <pc:sldMasterMk cId="3120303169" sldId="2147483763"/>
            <pc:sldLayoutMk cId="63904413" sldId="2147483762"/>
          </pc:sldLayoutMkLst>
        </pc:sldLayoutChg>
      </pc:sldMasterChg>
      <pc:sldMasterChg chg="add del replId addSldLayout delSldLayout">
        <pc:chgData name="Diogo Monteiro Martins" userId="3f3ea84c-90f8-4405-9a3f-aa2eb8a24048" providerId="ADAL" clId="{9CEBB6E2-29D0-4638-9976-5ED391EA48A3}" dt="2023-05-27T23:20:52.319" v="310" actId="26606"/>
        <pc:sldMasterMkLst>
          <pc:docMk/>
          <pc:sldMasterMk cId="2136016300" sldId="2147483768"/>
        </pc:sldMasterMkLst>
        <pc:sldLayoutChg chg="add del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3220280822" sldId="2147483769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272425690" sldId="2147483770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979136960" sldId="2147483771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874542139" sldId="2147483772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2837132983" sldId="2147483773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2886346679" sldId="2147483774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3562930531" sldId="2147483775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1894307535" sldId="2147483776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629736789" sldId="2147483777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281854103" sldId="2147483778"/>
          </pc:sldLayoutMkLst>
        </pc:sldLayoutChg>
        <pc:sldLayoutChg chg="add del replId">
          <pc:chgData name="Diogo Monteiro Martins" userId="3f3ea84c-90f8-4405-9a3f-aa2eb8a24048" providerId="ADAL" clId="{9CEBB6E2-29D0-4638-9976-5ED391EA48A3}" dt="2023-05-27T23:20:52.319" v="310" actId="26606"/>
          <pc:sldLayoutMkLst>
            <pc:docMk/>
            <pc:sldMasterMk cId="2136016300" sldId="2147483768"/>
            <pc:sldLayoutMk cId="1924252849" sldId="2147483779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0:24.428" v="308" actId="26606"/>
        <pc:sldMasterMkLst>
          <pc:docMk/>
          <pc:sldMasterMk cId="3502951106" sldId="2147483794"/>
        </pc:sldMasterMkLst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4018866171" sldId="214748378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666447526" sldId="214748378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1550400810" sldId="214748378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737237721" sldId="214748378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1495655650" sldId="214748378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117020855" sldId="214748378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975838546" sldId="214748378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1653962715" sldId="214748379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189411433" sldId="214748379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134206960" sldId="214748379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24.428" v="308" actId="26606"/>
          <pc:sldLayoutMkLst>
            <pc:docMk/>
            <pc:sldMasterMk cId="3502951106" sldId="2147483794"/>
            <pc:sldLayoutMk cId="2058880168" sldId="2147483793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18:42.797" v="280" actId="26606"/>
        <pc:sldMasterMkLst>
          <pc:docMk/>
          <pc:sldMasterMk cId="2933017470" sldId="2147483799"/>
        </pc:sldMasterMkLst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2341045862" sldId="214748378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3061083533" sldId="214748378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1092013933" sldId="214748379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873923750" sldId="214748379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507241249" sldId="214748379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2605145706" sldId="214748379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3578855665" sldId="214748379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2751651774" sldId="214748379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2472954018" sldId="214748379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2945555016" sldId="214748379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18:42.797" v="280" actId="26606"/>
          <pc:sldLayoutMkLst>
            <pc:docMk/>
            <pc:sldMasterMk cId="2933017470" sldId="2147483799"/>
            <pc:sldLayoutMk cId="3896270829" sldId="2147483798"/>
          </pc:sldLayoutMkLst>
        </pc:sldLayoutChg>
      </pc:sldMasterChg>
      <pc:sldMasterChg chg="add del addSldLayout delSldLayout">
        <pc:chgData name="Diogo Monteiro Martins" userId="3f3ea84c-90f8-4405-9a3f-aa2eb8a24048" providerId="ADAL" clId="{9CEBB6E2-29D0-4638-9976-5ED391EA48A3}" dt="2023-05-27T23:20:58.660" v="312" actId="26606"/>
        <pc:sldMasterMkLst>
          <pc:docMk/>
          <pc:sldMasterMk cId="2994497504" sldId="2147483859"/>
        </pc:sldMasterMkLst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3819856552" sldId="2147483848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2352826206" sldId="2147483849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1068286890" sldId="2147483850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964866554" sldId="2147483851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3737010143" sldId="2147483852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1945001426" sldId="2147483853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2105455215" sldId="2147483854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2877233522" sldId="2147483855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3498979911" sldId="2147483856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2991378263" sldId="2147483857"/>
          </pc:sldLayoutMkLst>
        </pc:sldLayoutChg>
        <pc:sldLayoutChg chg="add del">
          <pc:chgData name="Diogo Monteiro Martins" userId="3f3ea84c-90f8-4405-9a3f-aa2eb8a24048" providerId="ADAL" clId="{9CEBB6E2-29D0-4638-9976-5ED391EA48A3}" dt="2023-05-27T23:20:58.660" v="312" actId="26606"/>
          <pc:sldLayoutMkLst>
            <pc:docMk/>
            <pc:sldMasterMk cId="2994497504" sldId="2147483859"/>
            <pc:sldLayoutMk cId="2967098508" sldId="21474838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00393-37E0-4E21-8B30-BB59BA4F93EC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EEA-8D48-4CE1-B0CB-BEA8980FE9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58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Orientadores: João Carvalho e Rui Travasso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441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Target – vizinhança de </a:t>
            </a:r>
            <a:r>
              <a:rPr lang="pt-PT" dirty="0" err="1"/>
              <a:t>moore</a:t>
            </a:r>
            <a:r>
              <a:rPr lang="pt-PT" dirty="0"/>
              <a:t> (3D – 26 vizinhos)</a:t>
            </a:r>
          </a:p>
          <a:p>
            <a:r>
              <a:rPr lang="pt-PT" dirty="0" err="1"/>
              <a:t>Source</a:t>
            </a:r>
            <a:r>
              <a:rPr lang="pt-PT" dirty="0"/>
              <a:t> copia o </a:t>
            </a:r>
            <a:r>
              <a:rPr lang="pt-PT" dirty="0" err="1"/>
              <a:t>index</a:t>
            </a:r>
            <a:r>
              <a:rPr lang="pt-PT" dirty="0"/>
              <a:t> para o target</a:t>
            </a:r>
          </a:p>
          <a:p>
            <a:r>
              <a:rPr lang="pt-PT" dirty="0"/>
              <a:t>MCS – tantas tentativas quantos </a:t>
            </a:r>
            <a:r>
              <a:rPr lang="pt-PT" dirty="0" err="1"/>
              <a:t>voxels</a:t>
            </a:r>
            <a:r>
              <a:rPr lang="pt-PT" dirty="0"/>
              <a:t> houver no sistema</a:t>
            </a:r>
          </a:p>
          <a:p>
            <a:r>
              <a:rPr lang="pt-PT" dirty="0"/>
              <a:t>Com base na energia probabilidades a cópia pode ocorrer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05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Aplicam pressão células saudáveis – 20% volume mata</a:t>
            </a:r>
          </a:p>
          <a:p>
            <a:r>
              <a:rPr lang="pt-PT" dirty="0" err="1"/>
              <a:t>Prolif</a:t>
            </a:r>
            <a:r>
              <a:rPr lang="pt-PT" dirty="0"/>
              <a:t> – </a:t>
            </a:r>
            <a:r>
              <a:rPr lang="pt-PT" dirty="0" err="1"/>
              <a:t>rigiez</a:t>
            </a:r>
            <a:endParaRPr lang="pt-PT" dirty="0"/>
          </a:p>
          <a:p>
            <a:r>
              <a:rPr lang="pt-PT" dirty="0"/>
              <a:t>Tempo limite </a:t>
            </a:r>
            <a:r>
              <a:rPr lang="pt-PT" dirty="0" err="1"/>
              <a:t>prolif</a:t>
            </a:r>
            <a:r>
              <a:rPr lang="pt-PT" dirty="0"/>
              <a:t> – distribuição gaussiana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97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Resultados foram obtidos – variação dos parâmetros do sistema</a:t>
            </a:r>
          </a:p>
          <a:p>
            <a:r>
              <a:rPr lang="pt-PT" dirty="0"/>
              <a:t>Comparados com o normal desenvolvimento do tumor</a:t>
            </a:r>
          </a:p>
          <a:p>
            <a:r>
              <a:rPr lang="pt-PT" dirty="0"/>
              <a:t>Dependência com rigidez </a:t>
            </a:r>
            <a:r>
              <a:rPr lang="pt-PT" dirty="0" err="1"/>
              <a:t>lumen</a:t>
            </a:r>
            <a:r>
              <a:rPr lang="pt-PT" dirty="0"/>
              <a:t>; energia adesão tumorais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76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Evolução MCS</a:t>
            </a:r>
          </a:p>
          <a:p>
            <a:r>
              <a:rPr lang="pt-PT" dirty="0" err="1"/>
              <a:t>Cel</a:t>
            </a:r>
            <a:r>
              <a:rPr lang="pt-PT" dirty="0"/>
              <a:t> saudáveis; </a:t>
            </a:r>
            <a:r>
              <a:rPr lang="pt-PT" dirty="0" err="1"/>
              <a:t>Lumen</a:t>
            </a:r>
            <a:r>
              <a:rPr lang="pt-PT" dirty="0"/>
              <a:t>; Estroma; Final</a:t>
            </a:r>
          </a:p>
          <a:p>
            <a:r>
              <a:rPr lang="pt-PT" dirty="0"/>
              <a:t>Estado final entre o latente e o clinico</a:t>
            </a:r>
          </a:p>
          <a:p>
            <a:r>
              <a:rPr lang="pt-PT" dirty="0"/>
              <a:t>Invasão estroma – acesso vasos </a:t>
            </a:r>
            <a:r>
              <a:rPr lang="pt-PT" dirty="0" err="1"/>
              <a:t>sanguineos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85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Camadas </a:t>
            </a:r>
            <a:r>
              <a:rPr lang="pt-PT" dirty="0" err="1"/>
              <a:t>Luminal</a:t>
            </a:r>
            <a:r>
              <a:rPr lang="pt-PT" dirty="0"/>
              <a:t>/Basal</a:t>
            </a:r>
          </a:p>
          <a:p>
            <a:r>
              <a:rPr lang="pt-PT" dirty="0"/>
              <a:t>Basal – menor crescimento tumor</a:t>
            </a:r>
          </a:p>
          <a:p>
            <a:r>
              <a:rPr lang="pt-PT" dirty="0"/>
              <a:t>invasão estroma superior – vasos sanguíneos</a:t>
            </a:r>
          </a:p>
          <a:p>
            <a:r>
              <a:rPr lang="pt-PT" dirty="0"/>
              <a:t>Fase final – latente e clinico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07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Variação de 10% padrão</a:t>
            </a:r>
          </a:p>
          <a:p>
            <a:r>
              <a:rPr lang="pt-PT" dirty="0"/>
              <a:t>Dobro volume-aumento-latente e clinico-morte celular</a:t>
            </a:r>
          </a:p>
          <a:p>
            <a:r>
              <a:rPr lang="pt-PT" dirty="0"/>
              <a:t>Metade </a:t>
            </a:r>
            <a:r>
              <a:rPr lang="pt-PT" dirty="0" err="1"/>
              <a:t>volume-less</a:t>
            </a:r>
            <a:r>
              <a:rPr lang="pt-PT" dirty="0"/>
              <a:t> </a:t>
            </a:r>
            <a:r>
              <a:rPr lang="pt-PT" dirty="0" err="1"/>
              <a:t>invasive</a:t>
            </a:r>
            <a:endParaRPr lang="pt-PT" dirty="0"/>
          </a:p>
          <a:p>
            <a:r>
              <a:rPr lang="pt-PT" dirty="0"/>
              <a:t>Não invasão estroma- fim PIN inicio latente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87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Variação de 50% padrão</a:t>
            </a:r>
          </a:p>
          <a:p>
            <a:r>
              <a:rPr lang="pt-PT" dirty="0"/>
              <a:t>Diminuição –dobro- elevada morte celular</a:t>
            </a:r>
          </a:p>
          <a:p>
            <a:r>
              <a:rPr lang="pt-PT" dirty="0"/>
              <a:t>Fase latente clinica</a:t>
            </a:r>
          </a:p>
          <a:p>
            <a:r>
              <a:rPr lang="pt-PT" dirty="0"/>
              <a:t>Aumento-células saudáveis vivas-menor </a:t>
            </a:r>
            <a:r>
              <a:rPr lang="pt-PT" dirty="0" err="1"/>
              <a:t>prolif</a:t>
            </a:r>
            <a:endParaRPr lang="pt-PT" dirty="0"/>
          </a:p>
          <a:p>
            <a:r>
              <a:rPr lang="pt-PT" dirty="0"/>
              <a:t>Fase latente clinica</a:t>
            </a:r>
          </a:p>
          <a:p>
            <a:r>
              <a:rPr lang="pt-PT" dirty="0"/>
              <a:t>Impacto não muito significativo caso diminuição</a:t>
            </a:r>
          </a:p>
          <a:p>
            <a:r>
              <a:rPr lang="pt-PT" dirty="0"/>
              <a:t>Bastante notório aumento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0963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Antecipado maior EA – células menos coesas – maior tumor</a:t>
            </a:r>
          </a:p>
          <a:p>
            <a:r>
              <a:rPr lang="pt-PT" dirty="0"/>
              <a:t>Real- maior EA menor </a:t>
            </a:r>
            <a:r>
              <a:rPr lang="pt-PT" dirty="0" err="1"/>
              <a:t>crecimento</a:t>
            </a:r>
            <a:r>
              <a:rPr lang="pt-PT" dirty="0"/>
              <a:t> fator 6</a:t>
            </a:r>
          </a:p>
          <a:p>
            <a:r>
              <a:rPr lang="pt-PT" dirty="0"/>
              <a:t>Menor EA </a:t>
            </a:r>
            <a:r>
              <a:rPr lang="pt-PT" dirty="0" err="1"/>
              <a:t>crecimento</a:t>
            </a:r>
            <a:r>
              <a:rPr lang="pt-PT" dirty="0"/>
              <a:t> fator 2</a:t>
            </a:r>
          </a:p>
          <a:p>
            <a:r>
              <a:rPr lang="pt-PT" dirty="0"/>
              <a:t>Fenómeno mecânico – migração coletiva das células</a:t>
            </a:r>
          </a:p>
          <a:p>
            <a:r>
              <a:rPr lang="pt-PT" dirty="0"/>
              <a:t>Movem igual – pressão aumentada </a:t>
            </a:r>
            <a:r>
              <a:rPr lang="pt-PT" dirty="0" err="1"/>
              <a:t>perfiferia</a:t>
            </a:r>
            <a:r>
              <a:rPr lang="pt-PT" dirty="0"/>
              <a:t> tumor</a:t>
            </a:r>
          </a:p>
          <a:p>
            <a:r>
              <a:rPr lang="pt-PT" dirty="0"/>
              <a:t>2.3 – latente clinico</a:t>
            </a:r>
          </a:p>
          <a:p>
            <a:r>
              <a:rPr lang="pt-PT" dirty="0"/>
              <a:t>2.8 – inicio latente</a:t>
            </a:r>
          </a:p>
          <a:p>
            <a:r>
              <a:rPr lang="pt-PT" dirty="0"/>
              <a:t>3.06 - 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67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Tumor menos agressivo</a:t>
            </a:r>
          </a:p>
          <a:p>
            <a:r>
              <a:rPr lang="pt-PT" dirty="0"/>
              <a:t>Aumento dobro – não muito significativo – 2/3 volume</a:t>
            </a:r>
          </a:p>
          <a:p>
            <a:r>
              <a:rPr lang="pt-PT" dirty="0"/>
              <a:t>A morte células saudáveis foi igual</a:t>
            </a:r>
          </a:p>
          <a:p>
            <a:r>
              <a:rPr lang="pt-PT" dirty="0"/>
              <a:t>Fase entre latente e clinico</a:t>
            </a:r>
          </a:p>
          <a:p>
            <a:r>
              <a:rPr lang="pt-PT" dirty="0"/>
              <a:t>Considerar invasão estroma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720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Basal-menor taxa propagação-invasão do estroma</a:t>
            </a:r>
          </a:p>
          <a:p>
            <a:r>
              <a:rPr lang="pt-PT" dirty="0"/>
              <a:t>Diminuição rigidez- alvo terapêutico</a:t>
            </a:r>
          </a:p>
          <a:p>
            <a:r>
              <a:rPr lang="pt-PT" dirty="0" err="1"/>
              <a:t>Sobrevivencia</a:t>
            </a:r>
            <a:r>
              <a:rPr lang="pt-PT" dirty="0"/>
              <a:t> de quase todas as células e mantida estrutura ácino</a:t>
            </a:r>
          </a:p>
          <a:p>
            <a:r>
              <a:rPr lang="pt-PT" dirty="0" err="1"/>
              <a:t>Rgidez</a:t>
            </a:r>
            <a:r>
              <a:rPr lang="pt-PT" dirty="0"/>
              <a:t> </a:t>
            </a:r>
            <a:r>
              <a:rPr lang="pt-PT" dirty="0" err="1"/>
              <a:t>saud</a:t>
            </a:r>
            <a:r>
              <a:rPr lang="pt-PT" dirty="0"/>
              <a:t>-não tao significativa, aumento </a:t>
            </a:r>
            <a:r>
              <a:rPr lang="pt-PT" dirty="0" err="1"/>
              <a:t>rig</a:t>
            </a:r>
            <a:r>
              <a:rPr lang="pt-PT" dirty="0"/>
              <a:t> target</a:t>
            </a:r>
          </a:p>
          <a:p>
            <a:r>
              <a:rPr lang="pt-PT" dirty="0"/>
              <a:t>Alteração de um parâmetro saudável da próstata pode trazer consequências inesperadas-perturba equilíbrio</a:t>
            </a:r>
          </a:p>
          <a:p>
            <a:r>
              <a:rPr lang="pt-PT" dirty="0"/>
              <a:t>EA-espaço tumor-aumento diminui o efeito do fenómeno</a:t>
            </a:r>
          </a:p>
          <a:p>
            <a:r>
              <a:rPr lang="pt-PT" dirty="0"/>
              <a:t>Aumentar tempo do ciclo celular das células tumorais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76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Vários ácinos ou glândula completa</a:t>
            </a:r>
          </a:p>
          <a:p>
            <a:r>
              <a:rPr lang="pt-PT" dirty="0"/>
              <a:t>Desaparecimento de glândulas, diminuição do volume dos ácinos, aumento das interconexões entre </a:t>
            </a:r>
            <a:r>
              <a:rPr lang="pt-PT" dirty="0" err="1"/>
              <a:t>acinos</a:t>
            </a:r>
            <a:endParaRPr lang="pt-PT" dirty="0"/>
          </a:p>
          <a:p>
            <a:r>
              <a:rPr lang="pt-PT" dirty="0"/>
              <a:t>Aplicação de um novo parâmetro no hamiltoniano representa contacto </a:t>
            </a:r>
          </a:p>
          <a:p>
            <a:endParaRPr lang="pt-PT" dirty="0"/>
          </a:p>
          <a:p>
            <a:r>
              <a:rPr lang="pt-PT" dirty="0"/>
              <a:t>Coordenadores JC R </a:t>
            </a:r>
            <a:r>
              <a:rPr lang="pt-PT" dirty="0" err="1"/>
              <a:t>travasso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Alguns resultados foram atingidos outros não</a:t>
            </a:r>
          </a:p>
          <a:p>
            <a:r>
              <a:rPr lang="pt-PT" dirty="0"/>
              <a:t>O trabalho foi baseado no do </a:t>
            </a:r>
            <a:r>
              <a:rPr lang="pt-PT" dirty="0" err="1"/>
              <a:t>urotélio</a:t>
            </a:r>
            <a:r>
              <a:rPr lang="pt-PT" dirty="0"/>
              <a:t> e cancro da bexiga dos orientadores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92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97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Uma das três glândulas acessórias</a:t>
            </a:r>
          </a:p>
          <a:p>
            <a:r>
              <a:rPr lang="pt-PT" dirty="0"/>
              <a:t>Cavidade pélvica por baixo da bexiga e posterior ao reto e envolve a </a:t>
            </a:r>
            <a:r>
              <a:rPr lang="pt-PT" dirty="0" err="1"/>
              <a:t>proção</a:t>
            </a:r>
            <a:r>
              <a:rPr lang="pt-PT" dirty="0"/>
              <a:t> prostática da uretra</a:t>
            </a:r>
          </a:p>
          <a:p>
            <a:r>
              <a:rPr lang="pt-PT" dirty="0"/>
              <a:t>Central 25% Transição 5% Periférica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25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Luminais e neuroendócrinas – secreção</a:t>
            </a:r>
          </a:p>
          <a:p>
            <a:r>
              <a:rPr lang="pt-PT" dirty="0"/>
              <a:t>Basais – função de suporte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66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Observação imagens histológicas</a:t>
            </a:r>
          </a:p>
          <a:p>
            <a:r>
              <a:rPr lang="pt-PT" dirty="0"/>
              <a:t>Células representadas coordenadas cilíndricas</a:t>
            </a:r>
          </a:p>
          <a:p>
            <a:r>
              <a:rPr lang="pt-PT" dirty="0"/>
              <a:t>Corte horizontal e vertical do ácino</a:t>
            </a:r>
          </a:p>
          <a:p>
            <a:r>
              <a:rPr lang="pt-PT" dirty="0"/>
              <a:t>Cores células</a:t>
            </a:r>
          </a:p>
          <a:p>
            <a:r>
              <a:rPr lang="pt-PT" dirty="0"/>
              <a:t>Tumorais - cinzento</a:t>
            </a:r>
          </a:p>
          <a:p>
            <a:r>
              <a:rPr lang="pt-PT" dirty="0"/>
              <a:t>Neuroendócrinas não foram incluídas pela complexidade desnecessária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3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Começa mutação DNA de uma célula saudável</a:t>
            </a:r>
          </a:p>
          <a:p>
            <a:r>
              <a:rPr lang="pt-PT" dirty="0"/>
              <a:t>Proliferação descontrolada e inflamação (PIN)</a:t>
            </a:r>
          </a:p>
          <a:p>
            <a:r>
              <a:rPr lang="pt-PT" dirty="0"/>
              <a:t>Cancro localizado (latente) – invasão </a:t>
            </a:r>
            <a:r>
              <a:rPr lang="pt-PT" dirty="0" err="1"/>
              <a:t>lumen</a:t>
            </a:r>
            <a:endParaRPr lang="pt-PT" dirty="0"/>
          </a:p>
          <a:p>
            <a:r>
              <a:rPr lang="pt-PT" dirty="0"/>
              <a:t>Cancro com invasão local (clinico) – rompimento membrana basal e invasão da lâmina própria</a:t>
            </a:r>
          </a:p>
          <a:p>
            <a:r>
              <a:rPr lang="pt-PT" dirty="0"/>
              <a:t>Cancro metastático – proliferação para outros tecidos através da corrente sanguínea e linfática (ossos, fígado, pulmões)</a:t>
            </a:r>
          </a:p>
          <a:p>
            <a:r>
              <a:rPr lang="pt-PT" dirty="0"/>
              <a:t>Camada inicio - estudos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14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Estocástica – distribuição de probabilidades e números aleatórios</a:t>
            </a:r>
          </a:p>
          <a:p>
            <a:r>
              <a:rPr lang="pt-PT" dirty="0"/>
              <a:t>Célula composta por vários </a:t>
            </a:r>
            <a:r>
              <a:rPr lang="pt-PT" dirty="0" err="1"/>
              <a:t>vóxeis</a:t>
            </a:r>
            <a:r>
              <a:rPr lang="pt-PT" dirty="0"/>
              <a:t> – resolução sistema superior nível celular </a:t>
            </a:r>
          </a:p>
          <a:p>
            <a:r>
              <a:rPr lang="pt-PT" dirty="0"/>
              <a:t>Não há </a:t>
            </a:r>
            <a:r>
              <a:rPr lang="pt-PT" dirty="0" err="1"/>
              <a:t>estutura</a:t>
            </a:r>
            <a:r>
              <a:rPr lang="pt-PT" dirty="0"/>
              <a:t> definida, organelos</a:t>
            </a:r>
          </a:p>
          <a:p>
            <a:r>
              <a:rPr lang="pt-PT" dirty="0"/>
              <a:t>Célula – grupo </a:t>
            </a:r>
            <a:r>
              <a:rPr lang="pt-PT" dirty="0" err="1"/>
              <a:t>voxels</a:t>
            </a:r>
            <a:r>
              <a:rPr lang="pt-PT" dirty="0"/>
              <a:t> adjacentes mesmo </a:t>
            </a:r>
            <a:r>
              <a:rPr lang="pt-PT" dirty="0" err="1"/>
              <a:t>indice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82EEA-8D48-4CE1-B0CB-BEA8980FE99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6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3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7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1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86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05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50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6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9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1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391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EF42-F946-41C7-A965-BF677528CCE3}" type="datetimeFigureOut">
              <a:rPr lang="pt-PT" smtClean="0"/>
              <a:t>25/06/2023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95AB-DBA0-4215-BA08-37CE311B9F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3" name="Rectangle 108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1" name="Picture 1080">
            <a:extLst>
              <a:ext uri="{FF2B5EF4-FFF2-40B4-BE49-F238E27FC236}">
                <a16:creationId xmlns:a16="http://schemas.microsoft.com/office/drawing/2014/main" id="{A7E4AA54-9893-87E0-6B66-1508FB95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 r="305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34" name="Rectangle 108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82DA8-FA4B-9C03-B325-9D982E5D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780612"/>
            <a:ext cx="5227494" cy="2078799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Simulação do Tecido da Próstata e do Cancro em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2D905-E1CA-24AB-AE54-F0E4A3070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07" y="3330155"/>
            <a:ext cx="5224916" cy="12081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Diogo Monteiro Martins</a:t>
            </a:r>
          </a:p>
          <a:p>
            <a:pPr algn="l"/>
            <a:r>
              <a:rPr lang="pt-PT" dirty="0"/>
              <a:t>Licenciatura Engenharia Biomédica</a:t>
            </a:r>
          </a:p>
          <a:p>
            <a:pPr algn="l"/>
            <a:r>
              <a:rPr lang="pt-PT" dirty="0"/>
              <a:t>Orientadores: João Carvalho | Rui Travasso</a:t>
            </a:r>
          </a:p>
        </p:txBody>
      </p:sp>
      <p:sp>
        <p:nvSpPr>
          <p:cNvPr id="1135" name="Rectangle 10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6" name="Rectangle 10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5" name="Picture 194" descr="Search: universidade coimbra Logo PNG Vectors Free Download">
            <a:extLst>
              <a:ext uri="{FF2B5EF4-FFF2-40B4-BE49-F238E27FC236}">
                <a16:creationId xmlns:a16="http://schemas.microsoft.com/office/drawing/2014/main" id="{070A68FE-7CEF-34C5-4784-B1980379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" y="5082160"/>
            <a:ext cx="1493838" cy="125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Picture 7" descr="Centro de Física da Universidade de Coimbra (CFisUC)">
            <a:extLst>
              <a:ext uri="{FF2B5EF4-FFF2-40B4-BE49-F238E27FC236}">
                <a16:creationId xmlns:a16="http://schemas.microsoft.com/office/drawing/2014/main" id="{F14282A1-AF82-B444-B0C3-1C8E203E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0" y="5312171"/>
            <a:ext cx="2004996" cy="79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4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40025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Modelo Computacional – Simulação da Dinâmica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1D7A-0E2D-3255-B9A6-AC29A9453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833" y="1597433"/>
                <a:ext cx="11026553" cy="5260568"/>
              </a:xfrm>
            </p:spPr>
            <p:txBody>
              <a:bodyPr anchor="ctr">
                <a:normAutofit/>
              </a:bodyPr>
              <a:lstStyle/>
              <a:p>
                <a:r>
                  <a:rPr lang="pt-PT" sz="2400" dirty="0"/>
                  <a:t>Algoritmo consiste na “cópia” de “</a:t>
                </a:r>
                <a:r>
                  <a:rPr lang="pt-PT" sz="2400" i="1" dirty="0" err="1"/>
                  <a:t>voxels</a:t>
                </a:r>
                <a:r>
                  <a:rPr lang="pt-PT" sz="2400" dirty="0"/>
                  <a:t>” com base na minimização da energia total do sistema</a:t>
                </a:r>
              </a:p>
              <a:p>
                <a:r>
                  <a:rPr lang="pt-PT" sz="2400" dirty="0"/>
                  <a:t>Escolha de um “</a:t>
                </a:r>
                <a:r>
                  <a:rPr lang="pt-PT" sz="2400" i="1" dirty="0" err="1"/>
                  <a:t>source</a:t>
                </a:r>
                <a:r>
                  <a:rPr lang="pt-PT" sz="2400" i="1" dirty="0"/>
                  <a:t> </a:t>
                </a:r>
                <a:r>
                  <a:rPr lang="pt-PT" sz="2400" i="1" dirty="0" err="1"/>
                  <a:t>voxel</a:t>
                </a:r>
                <a:r>
                  <a:rPr lang="pt-PT" sz="2400" dirty="0"/>
                  <a:t>” e de um “</a:t>
                </a:r>
                <a:r>
                  <a:rPr lang="pt-PT" sz="2400" i="1" dirty="0"/>
                  <a:t>target </a:t>
                </a:r>
                <a:r>
                  <a:rPr lang="pt-PT" sz="2400" i="1" dirty="0" err="1"/>
                  <a:t>voxel</a:t>
                </a:r>
                <a:r>
                  <a:rPr lang="pt-PT" sz="2400" dirty="0"/>
                  <a:t>” de forma aleatória</a:t>
                </a:r>
              </a:p>
              <a:p>
                <a:r>
                  <a:rPr lang="pt-PT" sz="2400" dirty="0"/>
                  <a:t>Cálculo do Hamiltoniano antes e após a cópia</a:t>
                </a:r>
              </a:p>
              <a:p>
                <a:r>
                  <a:rPr lang="pt-PT" sz="2400" dirty="0"/>
                  <a:t>Hamiltoniano considera a energia de adesão e o desvio do volume “</a:t>
                </a:r>
                <a:r>
                  <a:rPr lang="pt-PT" sz="2400" i="1" dirty="0"/>
                  <a:t>target</a:t>
                </a:r>
                <a:r>
                  <a:rPr lang="pt-PT" sz="2400" dirty="0"/>
                  <a:t>”</a:t>
                </a:r>
              </a:p>
              <a:p>
                <a:r>
                  <a:rPr lang="pt-PT" sz="2400" dirty="0"/>
                  <a:t>A unidade temporal é o Monte Carlo Step (MCS)</a:t>
                </a:r>
              </a:p>
              <a:p>
                <a:pPr marL="0" indent="0">
                  <a:buNone/>
                </a:pPr>
                <a:endParaRPr lang="pt-PT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𝐴𝑑h𝑒𝑠𝑖𝑜𝑛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〈"/>
                              <m:endChr m:val="〉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1             ,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   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1D7A-0E2D-3255-B9A6-AC29A9453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833" y="1597433"/>
                <a:ext cx="11026553" cy="5260568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2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40025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Modelo Computacional – Células Tumorais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1D7A-0E2D-3255-B9A6-AC29A9453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833" y="1597433"/>
                <a:ext cx="11026553" cy="5260568"/>
              </a:xfrm>
            </p:spPr>
            <p:txBody>
              <a:bodyPr anchor="ctr">
                <a:normAutofit/>
              </a:bodyPr>
              <a:lstStyle/>
              <a:p>
                <a:r>
                  <a:rPr lang="pt-PT" sz="2400" dirty="0"/>
                  <a:t>Parâmetros das células saudáveis foram ajustados para a ocorrência do equilíbrio homeostático no sistema</a:t>
                </a:r>
              </a:p>
              <a:p>
                <a:r>
                  <a:rPr lang="pt-PT" sz="2400" dirty="0"/>
                  <a:t>Células tumorais crescem e proliferam de forma descontrolada</a:t>
                </a:r>
              </a:p>
              <a:p>
                <a:r>
                  <a:rPr lang="pt-PT" sz="2400" dirty="0"/>
                  <a:t>Elevado valor de rigidez para as células tumorais</a:t>
                </a:r>
              </a:p>
              <a:p>
                <a:r>
                  <a:rPr lang="pt-PT" sz="2400" dirty="0"/>
                  <a:t>Volume célula tumoral tem de ser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150%</m:t>
                    </m:r>
                  </m:oMath>
                </a14:m>
                <a:r>
                  <a:rPr lang="pt-PT" sz="2400" dirty="0"/>
                  <a:t> volume “</a:t>
                </a:r>
                <a:r>
                  <a:rPr lang="pt-PT" sz="2400" i="1" dirty="0"/>
                  <a:t>target</a:t>
                </a:r>
                <a:r>
                  <a:rPr lang="pt-PT" sz="2400" dirty="0"/>
                  <a:t>” inicial</a:t>
                </a:r>
              </a:p>
              <a:p>
                <a:r>
                  <a:rPr lang="pt-PT" sz="2400" dirty="0"/>
                  <a:t>Tempo de vida da célula tem de ser superior ao tempo limite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31D7A-0E2D-3255-B9A6-AC29A9453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833" y="1597433"/>
                <a:ext cx="11026553" cy="5260568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40025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Simulações e Análise de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3" y="1597433"/>
            <a:ext cx="11026553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Desenvolvimento normal do tumor</a:t>
            </a:r>
          </a:p>
          <a:p>
            <a:r>
              <a:rPr lang="pt-PT" sz="2400" dirty="0"/>
              <a:t>Dependência com a camada de início do tumor</a:t>
            </a:r>
          </a:p>
          <a:p>
            <a:r>
              <a:rPr lang="pt-PT" sz="2400" dirty="0"/>
              <a:t>Dependência com a rigidez das células tumorais</a:t>
            </a:r>
          </a:p>
          <a:p>
            <a:r>
              <a:rPr lang="pt-PT" sz="2400" dirty="0"/>
              <a:t>Dependência com a rigidez das células luminais e basais</a:t>
            </a:r>
          </a:p>
          <a:p>
            <a:r>
              <a:rPr lang="pt-PT" sz="2400" dirty="0"/>
              <a:t>Dependência com a energia de adesão de todas as células do sistema</a:t>
            </a:r>
          </a:p>
          <a:p>
            <a:r>
              <a:rPr lang="pt-PT" sz="2400" dirty="0"/>
              <a:t>Dependência com o tempo de proliferação limite</a:t>
            </a:r>
          </a:p>
        </p:txBody>
      </p:sp>
    </p:spTree>
    <p:extLst>
      <p:ext uri="{BB962C8B-B14F-4D97-AF65-F5344CB8AC3E}">
        <p14:creationId xmlns:p14="http://schemas.microsoft.com/office/powerpoint/2010/main" val="41143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Desenvolvimento Normal do Tumor</a:t>
            </a:r>
          </a:p>
        </p:txBody>
      </p:sp>
      <p:pic>
        <p:nvPicPr>
          <p:cNvPr id="4" name="Picture 3" descr="A picture containing text, screenshot, colorfulness, circle&#10;&#10;Description automatically generated">
            <a:extLst>
              <a:ext uri="{FF2B5EF4-FFF2-40B4-BE49-F238E27FC236}">
                <a16:creationId xmlns:a16="http://schemas.microsoft.com/office/drawing/2014/main" id="{012EB3B1-9A26-227D-237B-E8F1A7C6E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0561"/>
            <a:ext cx="2156400" cy="2160000"/>
          </a:xfrm>
          <a:prstGeom prst="rect">
            <a:avLst/>
          </a:prstGeom>
        </p:spPr>
      </p:pic>
      <p:pic>
        <p:nvPicPr>
          <p:cNvPr id="8" name="Picture 7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F3506D2F-EF35-1E76-1C71-46F053E36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50" y="1780561"/>
            <a:ext cx="2156400" cy="2160000"/>
          </a:xfrm>
          <a:prstGeom prst="rect">
            <a:avLst/>
          </a:prstGeom>
        </p:spPr>
      </p:pic>
      <p:pic>
        <p:nvPicPr>
          <p:cNvPr id="9" name="Picture 8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4684732A-EFCA-86BA-E0BB-F993ABB25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699" y="1780561"/>
            <a:ext cx="21564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038" y="1780561"/>
            <a:ext cx="2156400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02DA1C-7CAD-351D-F03E-B7F5C6E22EB8}"/>
              </a:ext>
            </a:extLst>
          </p:cNvPr>
          <p:cNvSpPr txBox="1"/>
          <p:nvPr/>
        </p:nvSpPr>
        <p:spPr>
          <a:xfrm>
            <a:off x="1357923" y="3979298"/>
            <a:ext cx="110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100 MCS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E05A0-2C27-9993-A1E3-C94FD651067E}"/>
              </a:ext>
            </a:extLst>
          </p:cNvPr>
          <p:cNvSpPr txBox="1"/>
          <p:nvPr/>
        </p:nvSpPr>
        <p:spPr>
          <a:xfrm>
            <a:off x="4116431" y="3979298"/>
            <a:ext cx="110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350 MCS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091C5-4625-110F-992A-E9B5478798C5}"/>
              </a:ext>
            </a:extLst>
          </p:cNvPr>
          <p:cNvSpPr txBox="1"/>
          <p:nvPr/>
        </p:nvSpPr>
        <p:spPr>
          <a:xfrm>
            <a:off x="6865880" y="3979298"/>
            <a:ext cx="110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550 MCS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F1B24-87D8-1B79-A954-7AF3942AAA69}"/>
              </a:ext>
            </a:extLst>
          </p:cNvPr>
          <p:cNvSpPr txBox="1"/>
          <p:nvPr/>
        </p:nvSpPr>
        <p:spPr>
          <a:xfrm>
            <a:off x="9619590" y="3986302"/>
            <a:ext cx="12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1000 MCS</a:t>
            </a:r>
          </a:p>
        </p:txBody>
      </p:sp>
      <p:pic>
        <p:nvPicPr>
          <p:cNvPr id="16" name="Picture 1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239" y="4467817"/>
            <a:ext cx="2566021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01" y="4532167"/>
            <a:ext cx="2723144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86" y="4532167"/>
            <a:ext cx="259791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Camada de Início do Tumor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3344" y="1694863"/>
            <a:ext cx="2156400" cy="215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9238" y="4512089"/>
            <a:ext cx="2675709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9133" y="4532167"/>
            <a:ext cx="2713079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8298" y="4532167"/>
            <a:ext cx="2593493" cy="21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364D5-EE01-361D-2A01-48A396E6A8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48" y="1693063"/>
            <a:ext cx="2156410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CDEDA-EBF5-3C4D-4BF9-18AA87B5ED24}"/>
              </a:ext>
            </a:extLst>
          </p:cNvPr>
          <p:cNvSpPr txBox="1"/>
          <p:nvPr/>
        </p:nvSpPr>
        <p:spPr>
          <a:xfrm>
            <a:off x="3793167" y="3823350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Camada </a:t>
            </a:r>
            <a:r>
              <a:rPr lang="pt-PT" dirty="0" err="1"/>
              <a:t>Luminal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3208A-AF0D-701F-73E5-9DA90B885E0A}"/>
              </a:ext>
            </a:extLst>
          </p:cNvPr>
          <p:cNvSpPr txBox="1"/>
          <p:nvPr/>
        </p:nvSpPr>
        <p:spPr>
          <a:xfrm>
            <a:off x="6644264" y="3823350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Camada Basal</a:t>
            </a:r>
          </a:p>
        </p:txBody>
      </p:sp>
    </p:spTree>
    <p:extLst>
      <p:ext uri="{BB962C8B-B14F-4D97-AF65-F5344CB8AC3E}">
        <p14:creationId xmlns:p14="http://schemas.microsoft.com/office/powerpoint/2010/main" val="1487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970654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Rigidez das Células Tumorais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288" y="1693063"/>
            <a:ext cx="2149511" cy="215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9238" y="4526965"/>
            <a:ext cx="2675709" cy="2130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7818" y="4532167"/>
            <a:ext cx="2675708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8298" y="4547508"/>
            <a:ext cx="2593493" cy="2129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364D5-EE01-361D-2A01-48A396E6A8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30" y="1693063"/>
            <a:ext cx="2156410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CDEDA-EBF5-3C4D-4BF9-18AA87B5ED24}"/>
              </a:ext>
            </a:extLst>
          </p:cNvPr>
          <p:cNvSpPr txBox="1"/>
          <p:nvPr/>
        </p:nvSpPr>
        <p:spPr>
          <a:xfrm>
            <a:off x="5553249" y="3823350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Valor Padrão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3208A-AF0D-701F-73E5-9DA90B885E0A}"/>
              </a:ext>
            </a:extLst>
          </p:cNvPr>
          <p:cNvSpPr txBox="1"/>
          <p:nvPr/>
        </p:nvSpPr>
        <p:spPr>
          <a:xfrm>
            <a:off x="8335144" y="3851693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Aumento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9D4E2-DF99-B21A-AC43-B9366C019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41" y="1693063"/>
            <a:ext cx="2156404" cy="21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5BBB3-3A75-8573-E9C3-0247275BCB5C}"/>
              </a:ext>
            </a:extLst>
          </p:cNvPr>
          <p:cNvSpPr txBox="1"/>
          <p:nvPr/>
        </p:nvSpPr>
        <p:spPr>
          <a:xfrm>
            <a:off x="2960478" y="3813965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Diminuição 10%</a:t>
            </a:r>
          </a:p>
        </p:txBody>
      </p:sp>
    </p:spTree>
    <p:extLst>
      <p:ext uri="{BB962C8B-B14F-4D97-AF65-F5344CB8AC3E}">
        <p14:creationId xmlns:p14="http://schemas.microsoft.com/office/powerpoint/2010/main" val="30238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970654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Rigidez das Células Luminais e Basais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288" y="1693063"/>
            <a:ext cx="2149511" cy="2156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723" y="4526965"/>
            <a:ext cx="2616739" cy="2130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7818" y="4538167"/>
            <a:ext cx="2675708" cy="2147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8298" y="4547508"/>
            <a:ext cx="2593492" cy="2129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364D5-EE01-361D-2A01-48A396E6A8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30" y="1693063"/>
            <a:ext cx="2156410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CDEDA-EBF5-3C4D-4BF9-18AA87B5ED24}"/>
              </a:ext>
            </a:extLst>
          </p:cNvPr>
          <p:cNvSpPr txBox="1"/>
          <p:nvPr/>
        </p:nvSpPr>
        <p:spPr>
          <a:xfrm>
            <a:off x="5553249" y="3823350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Valor Padrão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3208A-AF0D-701F-73E5-9DA90B885E0A}"/>
              </a:ext>
            </a:extLst>
          </p:cNvPr>
          <p:cNvSpPr txBox="1"/>
          <p:nvPr/>
        </p:nvSpPr>
        <p:spPr>
          <a:xfrm>
            <a:off x="8335144" y="3851693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Aumento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9D4E2-DF99-B21A-AC43-B9366C019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441" y="1694861"/>
            <a:ext cx="2156404" cy="2156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5BBB3-3A75-8573-E9C3-0247275BCB5C}"/>
              </a:ext>
            </a:extLst>
          </p:cNvPr>
          <p:cNvSpPr txBox="1"/>
          <p:nvPr/>
        </p:nvSpPr>
        <p:spPr>
          <a:xfrm>
            <a:off x="2960478" y="3813965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Diminuição 50%</a:t>
            </a:r>
          </a:p>
        </p:txBody>
      </p:sp>
    </p:spTree>
    <p:extLst>
      <p:ext uri="{BB962C8B-B14F-4D97-AF65-F5344CB8AC3E}">
        <p14:creationId xmlns:p14="http://schemas.microsoft.com/office/powerpoint/2010/main" val="18244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94454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Energia de Adesão de todas as Células do Sistema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EB3B1-9A26-227D-237B-E8F1A7C6E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2361"/>
            <a:ext cx="2156400" cy="215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06D2F-EF35-1E76-1C71-46F053E36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250" y="1782361"/>
            <a:ext cx="2156400" cy="215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4732A-EFCA-86BA-E0BB-F993ABB25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339" y="1780561"/>
            <a:ext cx="215312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5666" y="1780561"/>
            <a:ext cx="2153143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02DA1C-7CAD-351D-F03E-B7F5C6E22EB8}"/>
                  </a:ext>
                </a:extLst>
              </p:cNvPr>
              <p:cNvSpPr txBox="1"/>
              <p:nvPr/>
            </p:nvSpPr>
            <p:spPr>
              <a:xfrm>
                <a:off x="1357923" y="3979298"/>
                <a:ext cx="11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𝜏𝜏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=2.3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02DA1C-7CAD-351D-F03E-B7F5C6E2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23" y="3979298"/>
                <a:ext cx="1108037" cy="369332"/>
              </a:xfrm>
              <a:prstGeom prst="rect">
                <a:avLst/>
              </a:prstGeom>
              <a:blipFill>
                <a:blip r:embed="rId7"/>
                <a:stretch>
                  <a:fillRect l="-2747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2E05A0-2C27-9993-A1E3-C94FD651067E}"/>
                  </a:ext>
                </a:extLst>
              </p:cNvPr>
              <p:cNvSpPr txBox="1"/>
              <p:nvPr/>
            </p:nvSpPr>
            <p:spPr>
              <a:xfrm>
                <a:off x="3629670" y="3978354"/>
                <a:ext cx="2395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𝜏𝜏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55 (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𝑃𝑎𝑑𝑟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ã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2E05A0-2C27-9993-A1E3-C94FD6510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70" y="3978354"/>
                <a:ext cx="23957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091C5-4625-110F-992A-E9B5478798C5}"/>
                  </a:ext>
                </a:extLst>
              </p:cNvPr>
              <p:cNvSpPr txBox="1"/>
              <p:nvPr/>
            </p:nvSpPr>
            <p:spPr>
              <a:xfrm>
                <a:off x="6865880" y="3979298"/>
                <a:ext cx="11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𝜏𝜏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091C5-4625-110F-992A-E9B54787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80" y="3979298"/>
                <a:ext cx="1108037" cy="369332"/>
              </a:xfrm>
              <a:prstGeom prst="rect">
                <a:avLst/>
              </a:prstGeom>
              <a:blipFill>
                <a:blip r:embed="rId9"/>
                <a:stretch>
                  <a:fillRect l="-2747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DF1B24-87D8-1B79-A954-7AF3942AAA69}"/>
                  </a:ext>
                </a:extLst>
              </p:cNvPr>
              <p:cNvSpPr txBox="1"/>
              <p:nvPr/>
            </p:nvSpPr>
            <p:spPr>
              <a:xfrm>
                <a:off x="9437629" y="3978169"/>
                <a:ext cx="1432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𝜏𝜏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3.06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DF1B24-87D8-1B79-A954-7AF3942A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629" y="3978169"/>
                <a:ext cx="143203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6978" y="4467817"/>
            <a:ext cx="2470543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3500" y="4532167"/>
            <a:ext cx="2484345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2872" y="4532167"/>
            <a:ext cx="248434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970654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Tempo de Proliferação Limite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D4A99-0727-7C2E-BB73-0C5BF02E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288" y="1693063"/>
            <a:ext cx="2149510" cy="2156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396F11-FEAD-ABC4-05A0-615B5F8EF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836" y="4526965"/>
            <a:ext cx="2436512" cy="2130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9D255-6856-3FE1-696F-DBF8AE3F4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0694" y="4538167"/>
            <a:ext cx="2449955" cy="2147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B2E152-EE1D-3C7B-20F4-1E60B4408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838" y="4547508"/>
            <a:ext cx="2438411" cy="2129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364D5-EE01-361D-2A01-48A396E6A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985" y="1693063"/>
            <a:ext cx="2153099" cy="21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CDEDA-EBF5-3C4D-4BF9-18AA87B5ED24}"/>
              </a:ext>
            </a:extLst>
          </p:cNvPr>
          <p:cNvSpPr txBox="1"/>
          <p:nvPr/>
        </p:nvSpPr>
        <p:spPr>
          <a:xfrm>
            <a:off x="5553249" y="3823350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36 MCS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3208A-AF0D-701F-73E5-9DA90B885E0A}"/>
              </a:ext>
            </a:extLst>
          </p:cNvPr>
          <p:cNvSpPr txBox="1"/>
          <p:nvPr/>
        </p:nvSpPr>
        <p:spPr>
          <a:xfrm>
            <a:off x="8335144" y="3851693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48 MCS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9D4E2-DF99-B21A-AC43-B9366C019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441" y="1694861"/>
            <a:ext cx="2156404" cy="2156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5BBB3-3A75-8573-E9C3-0247275BCB5C}"/>
              </a:ext>
            </a:extLst>
          </p:cNvPr>
          <p:cNvSpPr txBox="1"/>
          <p:nvPr/>
        </p:nvSpPr>
        <p:spPr>
          <a:xfrm>
            <a:off x="2960478" y="3813965"/>
            <a:ext cx="17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25 MCS (Padrão)</a:t>
            </a:r>
          </a:p>
        </p:txBody>
      </p:sp>
    </p:spTree>
    <p:extLst>
      <p:ext uri="{BB962C8B-B14F-4D97-AF65-F5344CB8AC3E}">
        <p14:creationId xmlns:p14="http://schemas.microsoft.com/office/powerpoint/2010/main" val="28136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DD688-BC22-A07D-4D14-36A7BF9CC973}"/>
              </a:ext>
            </a:extLst>
          </p:cNvPr>
          <p:cNvSpPr/>
          <p:nvPr/>
        </p:nvSpPr>
        <p:spPr>
          <a:xfrm>
            <a:off x="-6" y="-6692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1770"/>
            <a:ext cx="11732654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Discussão dos Resultados – Possíveis Alvos Terapêuticos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05" y="1590742"/>
            <a:ext cx="11646691" cy="526725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A camada de início do tumor influencia o prognóstico</a:t>
            </a:r>
          </a:p>
          <a:p>
            <a:r>
              <a:rPr lang="pt-PT" sz="2400" dirty="0"/>
              <a:t>Parâmetro da rigidez das células tumorais é muito sensível e influente no modelo</a:t>
            </a:r>
          </a:p>
          <a:p>
            <a:r>
              <a:rPr lang="pt-PT" sz="2400" dirty="0"/>
              <a:t>Parâmetro da rigidez das células luminais e basais influencia o crescimento do tumor</a:t>
            </a:r>
          </a:p>
          <a:p>
            <a:r>
              <a:rPr lang="pt-PT" sz="2400" dirty="0"/>
              <a:t>Aumento da energia de adesão e diminuição do fenómeno de invasão coletiva</a:t>
            </a:r>
          </a:p>
          <a:p>
            <a:r>
              <a:rPr lang="pt-PT" sz="2400" dirty="0"/>
              <a:t>Aumento do tempo limite para a proliferação implica um tumor menos agressivo</a:t>
            </a:r>
          </a:p>
        </p:txBody>
      </p:sp>
    </p:spTree>
    <p:extLst>
      <p:ext uri="{BB962C8B-B14F-4D97-AF65-F5344CB8AC3E}">
        <p14:creationId xmlns:p14="http://schemas.microsoft.com/office/powerpoint/2010/main" val="30624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DD688-BC22-A07D-4D14-36A7BF9CC973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1770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Estrutura Apresentação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05" y="1590742"/>
            <a:ext cx="9724031" cy="526725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Objetivos do projeto</a:t>
            </a:r>
          </a:p>
          <a:p>
            <a:r>
              <a:rPr lang="pt-PT" sz="2400" dirty="0"/>
              <a:t>Fundamentos teóricos </a:t>
            </a:r>
          </a:p>
          <a:p>
            <a:r>
              <a:rPr lang="pt-PT" sz="2400" dirty="0"/>
              <a:t>Simulações e análise de resultados</a:t>
            </a:r>
          </a:p>
          <a:p>
            <a:r>
              <a:rPr lang="pt-PT" sz="2400" dirty="0"/>
              <a:t>Discussão dos resultados</a:t>
            </a:r>
          </a:p>
          <a:p>
            <a:r>
              <a:rPr lang="pt-PT" sz="2400" dirty="0"/>
              <a:t>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5823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40025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Trabalho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3" y="1597433"/>
            <a:ext cx="7347181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Desenvolvimento de uma geometria mais complexa</a:t>
            </a:r>
          </a:p>
          <a:p>
            <a:r>
              <a:rPr lang="pt-PT" sz="2400" dirty="0"/>
              <a:t>Implementação dos vários tipos de tumores conhecidos</a:t>
            </a:r>
          </a:p>
          <a:p>
            <a:r>
              <a:rPr lang="pt-PT" sz="2400" dirty="0"/>
              <a:t>Considerar a existência de vasos sanguíneos e o seu possível efeito no desenvolvimento do tumor</a:t>
            </a:r>
          </a:p>
          <a:p>
            <a:r>
              <a:rPr lang="pt-PT" sz="2400" dirty="0"/>
              <a:t>Implementação de terapias existentes e perceber melhor os seus prós e contras</a:t>
            </a:r>
          </a:p>
        </p:txBody>
      </p:sp>
      <p:pic>
        <p:nvPicPr>
          <p:cNvPr id="4" name="Picture 3" descr="A picture containing colorfulness, graphics, screenshot&#10;&#10;Description automatically generated">
            <a:extLst>
              <a:ext uri="{FF2B5EF4-FFF2-40B4-BE49-F238E27FC236}">
                <a16:creationId xmlns:a16="http://schemas.microsoft.com/office/drawing/2014/main" id="{78109E38-4B4F-FB8F-B11D-7AAD86CA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14" y="2531301"/>
            <a:ext cx="4131979" cy="33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0888C-F9F7-B357-A608-D90023037FF3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Objetivos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597432"/>
            <a:ext cx="9724031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Recriar um modelo 3D do tecido da próstata</a:t>
            </a:r>
          </a:p>
          <a:p>
            <a:r>
              <a:rPr lang="pt-PT" sz="2400" dirty="0"/>
              <a:t>Aplicar crescimento tumoral ao modelo</a:t>
            </a:r>
          </a:p>
          <a:p>
            <a:r>
              <a:rPr lang="pt-PT" sz="2400" dirty="0"/>
              <a:t>Utilização de poder computacional (C/C++)</a:t>
            </a:r>
          </a:p>
          <a:p>
            <a:r>
              <a:rPr lang="pt-PT" sz="2400" dirty="0"/>
              <a:t>Estudar diferentes ambientes de crescimento do tumor</a:t>
            </a:r>
          </a:p>
          <a:p>
            <a:r>
              <a:rPr lang="pt-PT" sz="2400" dirty="0"/>
              <a:t>Propor novas terapias com base nos resultados</a:t>
            </a:r>
          </a:p>
          <a:p>
            <a:r>
              <a:rPr lang="pt-PT" sz="2400" dirty="0"/>
              <a:t>Implementar diferentes terapias já existentes</a:t>
            </a:r>
          </a:p>
          <a:p>
            <a:r>
              <a:rPr lang="pt-PT" sz="2400" dirty="0"/>
              <a:t>Comparação com os critérios de </a:t>
            </a:r>
            <a:r>
              <a:rPr lang="pt-PT" sz="2400" dirty="0" err="1"/>
              <a:t>Gleason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519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25AC6-BEC8-9363-DE61-BFBAEADD1BCE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Fundamentos Teóricos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05" y="1597432"/>
            <a:ext cx="9724031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Anatomia e histologia da próstata</a:t>
            </a:r>
          </a:p>
          <a:p>
            <a:r>
              <a:rPr lang="pt-PT" sz="2400" dirty="0"/>
              <a:t>Cancro da próstata</a:t>
            </a:r>
          </a:p>
          <a:p>
            <a:r>
              <a:rPr lang="pt-PT" sz="2400" dirty="0"/>
              <a:t>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0269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Anatomia e Histologia da Próstata - Anatomia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97432"/>
            <a:ext cx="6396038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Próstata é uma glândula acessória do sistema reprodutor masculino</a:t>
            </a:r>
          </a:p>
          <a:p>
            <a:r>
              <a:rPr lang="pt-PT" sz="2400" dirty="0"/>
              <a:t>Localizado na cavidade pélvica</a:t>
            </a:r>
          </a:p>
          <a:p>
            <a:r>
              <a:rPr lang="pt-PT" sz="2400" dirty="0"/>
              <a:t>Anatomicamente composta pelas zonas central, de transição e periférica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EC595-8202-3C1A-642F-E583679DBA50}"/>
              </a:ext>
            </a:extLst>
          </p:cNvPr>
          <p:cNvGrpSpPr/>
          <p:nvPr/>
        </p:nvGrpSpPr>
        <p:grpSpPr>
          <a:xfrm>
            <a:off x="7605714" y="2081171"/>
            <a:ext cx="3676649" cy="4301169"/>
            <a:chOff x="10645" y="0"/>
            <a:chExt cx="2500780" cy="2723148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1F5D2355-286B-DCBC-5393-D2B11954A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" t="2284" r="8" b="12370"/>
            <a:stretch/>
          </p:blipFill>
          <p:spPr bwMode="auto">
            <a:xfrm>
              <a:off x="11016" y="0"/>
              <a:ext cx="2500409" cy="272314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DDEC50-5E02-0687-F6CF-2C125D537EFB}"/>
                </a:ext>
              </a:extLst>
            </p:cNvPr>
            <p:cNvSpPr/>
            <p:nvPr/>
          </p:nvSpPr>
          <p:spPr>
            <a:xfrm>
              <a:off x="10645" y="103558"/>
              <a:ext cx="179137" cy="272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9B324B9-B56C-6D45-E412-70E8D0C29C6C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21B858-9894-6A10-20B6-4B4010A67555}"/>
              </a:ext>
            </a:extLst>
          </p:cNvPr>
          <p:cNvSpPr txBox="1">
            <a:spLocks/>
          </p:cNvSpPr>
          <p:nvPr/>
        </p:nvSpPr>
        <p:spPr>
          <a:xfrm>
            <a:off x="459350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solidFill>
                  <a:srgbClr val="FFFFFF"/>
                </a:solidFill>
              </a:rPr>
              <a:t>Anatomia e Histologia da Próstata - Anatomia</a:t>
            </a:r>
          </a:p>
        </p:txBody>
      </p:sp>
    </p:spTree>
    <p:extLst>
      <p:ext uri="{BB962C8B-B14F-4D97-AF65-F5344CB8AC3E}">
        <p14:creationId xmlns:p14="http://schemas.microsoft.com/office/powerpoint/2010/main" val="487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Anatomia e Histologia da Próstata - Histologia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597432"/>
            <a:ext cx="6816231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Glândula prostática é composta por glândulas tubuloalveolares</a:t>
            </a:r>
          </a:p>
          <a:p>
            <a:r>
              <a:rPr lang="pt-PT" sz="2400" dirty="0"/>
              <a:t>Cada glândula possui vários ácinos e ductos</a:t>
            </a:r>
          </a:p>
          <a:p>
            <a:r>
              <a:rPr lang="pt-PT" sz="2400" dirty="0"/>
              <a:t>Epitélio é cuboide ou pseudoestratificado colunar</a:t>
            </a:r>
          </a:p>
          <a:p>
            <a:r>
              <a:rPr lang="pt-PT" sz="2400" dirty="0"/>
              <a:t>Células luminais, basais e neuroendócrinas compõem o epitélio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4327A-7615-CD16-1425-D4A3B5998E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4"/>
          <a:stretch/>
        </p:blipFill>
        <p:spPr bwMode="auto">
          <a:xfrm>
            <a:off x="8025905" y="2826301"/>
            <a:ext cx="3900725" cy="28028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9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10471D-AE14-DF47-E567-EDE0F6F0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BF126-F85D-09A3-E8FE-69A1E2C48E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Anatomia e Histologia da Próstata – Modelo 3D  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729E1BC8-0155-6456-4562-68642211E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r="368"/>
          <a:stretch>
            <a:fillRect/>
          </a:stretch>
        </p:blipFill>
        <p:spPr bwMode="auto">
          <a:xfrm>
            <a:off x="7463495" y="2407143"/>
            <a:ext cx="3890305" cy="32023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9770DA2-83BA-DB00-9F11-451304F4F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97" y="2407143"/>
            <a:ext cx="3898200" cy="31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2570A-638D-7E13-1AE1-401DE0E45379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Cancro da Próstata - Desenvolvimento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6918F-D5B6-1082-620E-EDB5FE33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716616-0353-4148-03D8-60E90BCEC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49"/>
          <a:stretch/>
        </p:blipFill>
        <p:spPr>
          <a:xfrm>
            <a:off x="933632" y="2711688"/>
            <a:ext cx="10324729" cy="25792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0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E5F8C-66D6-867D-405D-CDD7A2EC0DF0}"/>
              </a:ext>
            </a:extLst>
          </p:cNvPr>
          <p:cNvSpPr/>
          <p:nvPr/>
        </p:nvSpPr>
        <p:spPr>
          <a:xfrm>
            <a:off x="-6" y="0"/>
            <a:ext cx="12192006" cy="1590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D48B-DD72-2D1E-424B-DD3BE58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840025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Modelo Computacional – 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1D7A-0E2D-3255-B9A6-AC29A945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3" y="1597433"/>
            <a:ext cx="7347181" cy="5260568"/>
          </a:xfrm>
        </p:spPr>
        <p:txBody>
          <a:bodyPr anchor="ctr">
            <a:normAutofit/>
          </a:bodyPr>
          <a:lstStyle/>
          <a:p>
            <a:r>
              <a:rPr lang="pt-PT" sz="2400" dirty="0"/>
              <a:t>Abordagem estocástica para desenvolvimento do sistema, “</a:t>
            </a:r>
            <a:r>
              <a:rPr lang="pt-PT" sz="2400" i="1" dirty="0" err="1"/>
              <a:t>Cellular</a:t>
            </a:r>
            <a:r>
              <a:rPr lang="pt-PT" sz="2400" i="1" dirty="0"/>
              <a:t> </a:t>
            </a:r>
            <a:r>
              <a:rPr lang="pt-PT" sz="2400" i="1" dirty="0" err="1"/>
              <a:t>Potts</a:t>
            </a:r>
            <a:r>
              <a:rPr lang="pt-PT" sz="2400" i="1" dirty="0"/>
              <a:t> Model</a:t>
            </a:r>
            <a:r>
              <a:rPr lang="pt-PT" sz="2400" dirty="0"/>
              <a:t>” (CPM)</a:t>
            </a:r>
          </a:p>
          <a:p>
            <a:r>
              <a:rPr lang="pt-PT" sz="2400" dirty="0"/>
              <a:t>Consiste numa grelha cúbica composta por “</a:t>
            </a:r>
            <a:r>
              <a:rPr lang="pt-PT" sz="2400" i="1" dirty="0" err="1"/>
              <a:t>voxels</a:t>
            </a:r>
            <a:r>
              <a:rPr lang="pt-PT" sz="2400" dirty="0"/>
              <a:t>” com um índice de célula associado</a:t>
            </a:r>
          </a:p>
          <a:p>
            <a:r>
              <a:rPr lang="pt-PT" sz="2400" dirty="0"/>
              <a:t>Implementa o principio da minimização de energia (Hamiltoniano)</a:t>
            </a:r>
          </a:p>
          <a:p>
            <a:r>
              <a:rPr lang="pt-PT" sz="2400" dirty="0"/>
              <a:t>Dinâmica é simulada pelo ganho ou perda de “</a:t>
            </a:r>
            <a:r>
              <a:rPr lang="pt-PT" sz="2400" i="1" dirty="0" err="1"/>
              <a:t>voxels</a:t>
            </a:r>
            <a:r>
              <a:rPr lang="pt-PT" sz="2400" dirty="0"/>
              <a:t>” por parte das células através do algoritmo de Metrópolis para a dinâmica de Monte Carlo</a:t>
            </a:r>
          </a:p>
        </p:txBody>
      </p:sp>
      <p:pic>
        <p:nvPicPr>
          <p:cNvPr id="6" name="Picture 5" descr="A picture containing text, crossword puzzle, black, white&#10;&#10;Description automatically generated">
            <a:extLst>
              <a:ext uri="{FF2B5EF4-FFF2-40B4-BE49-F238E27FC236}">
                <a16:creationId xmlns:a16="http://schemas.microsoft.com/office/drawing/2014/main" id="{14C257B1-240A-A035-6C63-D6B765957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75" t="-3156" r="-3124" b="-2813"/>
          <a:stretch/>
        </p:blipFill>
        <p:spPr bwMode="auto">
          <a:xfrm>
            <a:off x="7810500" y="2381280"/>
            <a:ext cx="4305488" cy="3692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927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FFFF"/>
      </a:accent2>
      <a:accent3>
        <a:srgbClr val="36AFCE"/>
      </a:accent3>
      <a:accent4>
        <a:srgbClr val="1D6FA9"/>
      </a:accent4>
      <a:accent5>
        <a:srgbClr val="C00000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21969</TotalTime>
  <Words>1191</Words>
  <Application>Microsoft Office PowerPoint</Application>
  <PresentationFormat>Widescreen</PresentationFormat>
  <Paragraphs>195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Simulação do Tecido da Próstata e do Cancro em 3D</vt:lpstr>
      <vt:lpstr>Estrutura Apresentação </vt:lpstr>
      <vt:lpstr>Objetivos do Projeto</vt:lpstr>
      <vt:lpstr>Fundamentos Teóricos </vt:lpstr>
      <vt:lpstr>Anatomia e Histologia da Próstata - Anatomia</vt:lpstr>
      <vt:lpstr>Anatomia e Histologia da Próstata - Histologia</vt:lpstr>
      <vt:lpstr>Anatomia e Histologia da Próstata – Modelo 3D  </vt:lpstr>
      <vt:lpstr>Cancro da Próstata - Desenvolvimento</vt:lpstr>
      <vt:lpstr>Modelo Computacional – Visão Geral</vt:lpstr>
      <vt:lpstr>Modelo Computacional – Simulação da Dinâmica</vt:lpstr>
      <vt:lpstr>Modelo Computacional – Células Tumorais</vt:lpstr>
      <vt:lpstr>Simulações e Análise de Resultados</vt:lpstr>
      <vt:lpstr>Desenvolvimento Normal do Tumor</vt:lpstr>
      <vt:lpstr>Camada de Início do Tumor</vt:lpstr>
      <vt:lpstr>Rigidez das Células Tumorais</vt:lpstr>
      <vt:lpstr>Rigidez das Células Luminais e Basais</vt:lpstr>
      <vt:lpstr>Energia de Adesão de todas as Células do Sistema</vt:lpstr>
      <vt:lpstr>Tempo de Proliferação Limite</vt:lpstr>
      <vt:lpstr>Discussão dos Resultados – Possíveis Alvos Terapêuticos</vt:lpstr>
      <vt:lpstr>Trabalho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do Tecido da Próstata e do Cancro em 3D</dc:title>
  <dc:creator>Diogo Monteiro Martins</dc:creator>
  <cp:lastModifiedBy>Diogo Monteiro Martins</cp:lastModifiedBy>
  <cp:revision>1</cp:revision>
  <dcterms:created xsi:type="dcterms:W3CDTF">2023-05-27T22:57:26Z</dcterms:created>
  <dcterms:modified xsi:type="dcterms:W3CDTF">2023-06-26T12:58:38Z</dcterms:modified>
</cp:coreProperties>
</file>