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5b1a29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5b1a29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Quem é que costuma fazer voluntariado? Eu também não… E provavelmente como muitos de vocês não é por não querer, é por andar sempre ocupado e não saber que há sempre oportunidades para o fazer ao pé de mim.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É aí que entra a nossa aplicação. Flash Volunteer. Que tenta resolver esse problema. </a:t>
            </a:r>
            <a:r>
              <a:rPr lang="en-GB">
                <a:solidFill>
                  <a:schemeClr val="dk1"/>
                </a:solidFill>
              </a:rPr>
              <a:t>Mas como?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55b1a295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55b1a295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Somos essencialmente um Broker entre as organizações e os possíveis voluntários. Facilitando assim todo o processo de procurar o projeto de voluntariado ideal para ti.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5b1a295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5b1a295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Procuramos ainda incentivar ainda mais o voluntariado oferecendo pequenos descontos às pessoas que decidirem fazer praticá-lo.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Isto </a:t>
            </a:r>
            <a:r>
              <a:rPr lang="en-GB"/>
              <a:t>dinamiza</a:t>
            </a:r>
            <a:r>
              <a:rPr lang="en-GB"/>
              <a:t> o voluntariado à semelhança do que acontece num jogo. Isto ainda é só uma ideia e ainda não está implementado.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5b1a295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5b1a29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Esta é a nossa </a:t>
            </a:r>
            <a:r>
              <a:rPr lang="en-GB"/>
              <a:t>ideia</a:t>
            </a:r>
            <a:r>
              <a:rPr lang="en-GB"/>
              <a:t>, espero que tenham gostado e </a:t>
            </a:r>
            <a:r>
              <a:rPr lang="en-GB"/>
              <a:t>adorávamos</a:t>
            </a:r>
            <a:r>
              <a:rPr lang="en-GB"/>
              <a:t> ter o vosso apoio para poder continuar a desenvolver esta ideia ;-)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39750" y="1937700"/>
            <a:ext cx="66645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latin typeface="Helvetica Neue"/>
                <a:ea typeface="Helvetica Neue"/>
                <a:cs typeface="Helvetica Neue"/>
                <a:sym typeface="Helvetica Neue"/>
              </a:rPr>
              <a:t>Voluntariado</a:t>
            </a:r>
            <a:endParaRPr sz="7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650" y="1320650"/>
            <a:ext cx="6802697" cy="207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2239150" y="1101575"/>
            <a:ext cx="18900" cy="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1873800" y="1280700"/>
            <a:ext cx="53964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Helvetica Neue"/>
                <a:ea typeface="Helvetica Neue"/>
                <a:cs typeface="Helvetica Neue"/>
                <a:sym typeface="Helvetica Neue"/>
              </a:rPr>
              <a:t>Organizações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1873800" y="3156900"/>
            <a:ext cx="53964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Helvetica Neue"/>
                <a:ea typeface="Helvetica Neue"/>
                <a:cs typeface="Helvetica Neue"/>
                <a:sym typeface="Helvetica Neue"/>
              </a:rPr>
              <a:t>Voluntários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926" y="2198039"/>
            <a:ext cx="562152" cy="747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6"/>
          <p:cNvCxnSpPr/>
          <p:nvPr/>
        </p:nvCxnSpPr>
        <p:spPr>
          <a:xfrm>
            <a:off x="880650" y="2571750"/>
            <a:ext cx="73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3" name="Google Shape;73;p16"/>
          <p:cNvSpPr/>
          <p:nvPr/>
        </p:nvSpPr>
        <p:spPr>
          <a:xfrm>
            <a:off x="2568900" y="2368650"/>
            <a:ext cx="406200" cy="406200"/>
          </a:xfrm>
          <a:prstGeom prst="ellipse">
            <a:avLst/>
          </a:prstGeom>
          <a:solidFill>
            <a:srgbClr val="00FF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368900" y="2368650"/>
            <a:ext cx="406200" cy="406200"/>
          </a:xfrm>
          <a:prstGeom prst="ellipse">
            <a:avLst/>
          </a:prstGeom>
          <a:solidFill>
            <a:srgbClr val="FF00FF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6168900" y="2368650"/>
            <a:ext cx="406200" cy="406200"/>
          </a:xfrm>
          <a:prstGeom prst="ellipse">
            <a:avLst/>
          </a:prstGeom>
          <a:solidFill>
            <a:srgbClr val="0000FF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2457775" y="1427100"/>
            <a:ext cx="1080300" cy="7533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Refeição grátis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4265225" y="3006550"/>
            <a:ext cx="1080300" cy="753300"/>
          </a:xfrm>
          <a:prstGeom prst="wedgeRectCallout">
            <a:avLst>
              <a:gd fmla="val -20990" name="adj1"/>
              <a:gd fmla="val -6364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Descontos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036100" y="1427100"/>
            <a:ext cx="1080300" cy="7533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...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239750" y="1937700"/>
            <a:ext cx="66645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latin typeface="Helvetica Neue"/>
                <a:ea typeface="Helvetica Neue"/>
                <a:cs typeface="Helvetica Neue"/>
                <a:sym typeface="Helvetica Neue"/>
              </a:rPr>
              <a:t>Perguntas?</a:t>
            </a:r>
            <a:endParaRPr sz="7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