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2" r:id="rId4"/>
    <p:sldId id="275" r:id="rId5"/>
    <p:sldId id="276" r:id="rId6"/>
    <p:sldId id="277" r:id="rId7"/>
    <p:sldId id="278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6BB2BE-EA08-4DC2-A037-AA3E0B3C6ACB}" type="datetime1">
              <a:rPr lang="pt-PT" smtClean="0">
                <a:latin typeface="Palatino Linotype" panose="02040502050505030304" pitchFamily="18" charset="0"/>
              </a:rPr>
              <a:t>24/01/2019</a:t>
            </a:fld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pt-PT" smtClean="0">
                <a:latin typeface="Palatino Linotype" panose="02040502050505030304" pitchFamily="18" charset="0"/>
              </a:rPr>
              <a:t>‹nº›</a:t>
            </a:fld>
            <a:endParaRPr lang="pt-P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A088CF97-CF0C-4A54-90ED-55F6EDF80E14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36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5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9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77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F7AA-32B7-4EF8-AE73-27550F08FC3A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695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50381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528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73792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719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407333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416-5A18-4ACA-AFEF-1D5B7600BCB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46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2562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522253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CC29-EDAB-460A-9183-3459117ECA2F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63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77135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382747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8E58-58AF-434D-A834-9B5381F366B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129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E1A-29D6-4CCC-A822-35D51A5DA968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61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2DC4-B70E-40E1-91E6-1BCD1886F87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796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0C39-BF7C-4619-9D83-F4B823462026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9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41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>
          <a:xfrm>
            <a:off x="3659784" y="4380271"/>
            <a:ext cx="3029542" cy="171873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Trabalho realizado por:</a:t>
            </a:r>
          </a:p>
          <a:p>
            <a:pPr rtl="0"/>
            <a:r>
              <a:rPr lang="pt-PT" dirty="0"/>
              <a:t>Diogo Guerreiro, nº17685</a:t>
            </a:r>
          </a:p>
          <a:p>
            <a:pPr rtl="0"/>
            <a:r>
              <a:rPr lang="pt-PT" dirty="0"/>
              <a:t>Diogo Neves, nº17686</a:t>
            </a:r>
          </a:p>
          <a:p>
            <a:pPr rtl="0"/>
            <a:r>
              <a:rPr lang="pt-PT" dirty="0"/>
              <a:t>Ricardo Mestre, nº17696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0C8876-3015-48C4-991A-2B7FEF8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01" y="1141070"/>
            <a:ext cx="5606508" cy="24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763023"/>
            <a:ext cx="8596668" cy="3880773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700" dirty="0"/>
              <a:t>Promover o Alentejo; 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Aplicação mobile e web;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Inexistência de uma aplicação que satisfaça por completo um turista que visite o Alentejo. 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Decidimos criar algo inovador que abrangesse hotéis, monumentos, praias, herdades de vinhos e rotas.</a:t>
            </a:r>
            <a:endParaRPr lang="pt-PT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099" y="243442"/>
            <a:ext cx="8596668" cy="1320800"/>
          </a:xfrm>
        </p:spPr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Revisão dos Objetivos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1062" y="1564242"/>
            <a:ext cx="10561982" cy="5081723"/>
          </a:xfrm>
        </p:spPr>
        <p:txBody>
          <a:bodyPr rtlCol="0">
            <a:normAutofit fontScale="92500" lnSpcReduction="10000"/>
          </a:bodyPr>
          <a:lstStyle/>
          <a:p>
            <a:r>
              <a:rPr lang="pt-PT" b="1" dirty="0">
                <a:latin typeface="Palatino Linotype" panose="02040502050505030304" pitchFamily="18" charset="0"/>
              </a:rPr>
              <a:t>  </a:t>
            </a:r>
            <a:r>
              <a:rPr lang="pt-PT" b="1" dirty="0"/>
              <a:t>Objetivos Mínimos:</a:t>
            </a:r>
          </a:p>
          <a:p>
            <a:pPr marL="0" indent="0">
              <a:buNone/>
            </a:pPr>
            <a:r>
              <a:rPr lang="pt-PT" dirty="0"/>
              <a:t>   - Criar conta pessoal para entrar na app;  </a:t>
            </a:r>
          </a:p>
          <a:p>
            <a:pPr marL="0" indent="0">
              <a:buNone/>
            </a:pPr>
            <a:r>
              <a:rPr lang="pt-PT" dirty="0"/>
              <a:t>  - Adicionar conteúdos a uma pasta de favoritos; </a:t>
            </a:r>
          </a:p>
          <a:p>
            <a:pPr marL="0" indent="0">
              <a:buNone/>
            </a:pPr>
            <a:r>
              <a:rPr lang="pt-PT" dirty="0"/>
              <a:t>  - Comentar e avaliar um determinado local ou rota;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/>
              <a:t> Objetivos Médios:</a:t>
            </a:r>
          </a:p>
          <a:p>
            <a:pPr marL="0" indent="0">
              <a:buNone/>
            </a:pPr>
            <a:r>
              <a:rPr lang="pt-PT" dirty="0"/>
              <a:t>  - Ordenar pelas classificações dados pelos utilizadores;  </a:t>
            </a:r>
          </a:p>
          <a:p>
            <a:pPr marL="0" indent="0">
              <a:buNone/>
            </a:pPr>
            <a:r>
              <a:rPr lang="pt-PT" dirty="0"/>
              <a:t>  - Filtrar pesquisas.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/>
              <a:t>Objetivos Avançados:</a:t>
            </a:r>
          </a:p>
          <a:p>
            <a:pPr marL="0" indent="0">
              <a:buNone/>
            </a:pPr>
            <a:r>
              <a:rPr lang="pt-PT" dirty="0"/>
              <a:t>  - Enviar notificação sempre o utilizador passe por determinado ponto de atração turística;  </a:t>
            </a:r>
          </a:p>
          <a:p>
            <a:pPr marL="0" indent="0">
              <a:buNone/>
            </a:pPr>
            <a:r>
              <a:rPr lang="pt-PT" dirty="0"/>
              <a:t>  - Sistema de navegação GPS, baseado em rotas personalizadas. </a:t>
            </a:r>
          </a:p>
          <a:p>
            <a:pPr marL="0" indent="0">
              <a:buNone/>
            </a:pPr>
            <a:r>
              <a:rPr lang="pt-PT" dirty="0"/>
              <a:t>  - Comentar e avaliar um determinado local ou rota;  </a:t>
            </a:r>
          </a:p>
          <a:p>
            <a:pPr marL="0" indent="0">
              <a:buNone/>
            </a:pPr>
            <a:r>
              <a:rPr lang="pt-PT" dirty="0"/>
              <a:t>  - Visualização de itinerários baseados em rotas predefinidas.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91AE1-B3B7-470C-962C-3A369EB4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Elaboração da Base de Dados</a:t>
            </a:r>
          </a:p>
        </p:txBody>
      </p:sp>
      <p:pic>
        <p:nvPicPr>
          <p:cNvPr id="5" name="Marcador de Posição de Conteúdo 4" descr="Uma imagem com preto&#10;&#10;Descrição gerada automaticamente">
            <a:extLst>
              <a:ext uri="{FF2B5EF4-FFF2-40B4-BE49-F238E27FC236}">
                <a16:creationId xmlns:a16="http://schemas.microsoft.com/office/drawing/2014/main" id="{E0AEB7EC-9184-401A-9CB9-55A8A4F8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31" y="1930400"/>
            <a:ext cx="7089619" cy="4185810"/>
          </a:xfrm>
        </p:spPr>
      </p:pic>
    </p:spTree>
    <p:extLst>
      <p:ext uri="{BB962C8B-B14F-4D97-AF65-F5344CB8AC3E}">
        <p14:creationId xmlns:p14="http://schemas.microsoft.com/office/powerpoint/2010/main" val="24578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0295D-B6C1-49C7-8742-63852EB2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Aplicação Web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16A6F6-2B06-486D-A0F0-BBD19DC0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PT" dirty="0"/>
              <a:t> Consultar;</a:t>
            </a:r>
            <a:endParaRPr lang="pt-PT"/>
          </a:p>
          <a:p>
            <a:r>
              <a:rPr lang="pt-PT" dirty="0"/>
              <a:t> Iniciar Sessão;</a:t>
            </a:r>
            <a:endParaRPr lang="pt-PT"/>
          </a:p>
          <a:p>
            <a:r>
              <a:rPr lang="pt-PT" dirty="0"/>
              <a:t> Registar;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2F02D-0981-4AFF-9833-A9C2987142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7" y="1930400"/>
            <a:ext cx="5641386" cy="32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1C3E-0939-44BB-82EA-AA22BEB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Aplicação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A33B04-2474-4DEF-8D0B-0B8AD11A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PT" dirty="0"/>
              <a:t> Consultar;</a:t>
            </a:r>
            <a:endParaRPr lang="pt-PT"/>
          </a:p>
          <a:p>
            <a:r>
              <a:rPr lang="pt-PT" dirty="0"/>
              <a:t> Iniciar Sessão;</a:t>
            </a:r>
            <a:endParaRPr lang="pt-PT"/>
          </a:p>
          <a:p>
            <a:r>
              <a:rPr lang="pt-PT" dirty="0"/>
              <a:t> Registar;</a:t>
            </a:r>
            <a:endParaRPr lang="pt-PT"/>
          </a:p>
          <a:p>
            <a:r>
              <a:rPr lang="pt-PT" dirty="0"/>
              <a:t> Favoritos;</a:t>
            </a:r>
            <a:endParaRPr lang="pt-PT"/>
          </a:p>
          <a:p>
            <a:r>
              <a:rPr lang="pt-PT" dirty="0"/>
              <a:t> Comentários;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C09C8-D7C6-4FB2-A2A1-F8FA13AD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t="750" r="2079"/>
          <a:stretch/>
        </p:blipFill>
        <p:spPr>
          <a:xfrm>
            <a:off x="4698608" y="512360"/>
            <a:ext cx="3291841" cy="58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9BD9-7012-46AF-91AD-13FA18DA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Back Office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2EEAA8-D473-433A-A074-283D76F2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 Inserir;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 Consultar;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Apagar;</a:t>
            </a:r>
          </a:p>
        </p:txBody>
      </p:sp>
    </p:spTree>
    <p:extLst>
      <p:ext uri="{BB962C8B-B14F-4D97-AF65-F5344CB8AC3E}">
        <p14:creationId xmlns:p14="http://schemas.microsoft.com/office/powerpoint/2010/main" val="23746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pt-PT" dirty="0"/>
              <a:t>O nosso desempenho;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pretendemos para o futuro;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gostaríamos de ter feito;</a:t>
            </a:r>
          </a:p>
          <a:p>
            <a:pPr marL="0" indent="0" rtl="0">
              <a:buNone/>
            </a:pPr>
            <a:endParaRPr lang="pt-P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FE6C9-9D8E-4F9F-B162-9656547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852" y="2343656"/>
            <a:ext cx="5314121" cy="1600200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F87526"/>
                </a:solidFill>
              </a:rPr>
              <a:t>Visualização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9531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Ecrã Panorâmico</PresentationFormat>
  <Paragraphs>48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Palatino Linotype</vt:lpstr>
      <vt:lpstr>Trebuchet MS</vt:lpstr>
      <vt:lpstr>Wingdings 3</vt:lpstr>
      <vt:lpstr>Faceta</vt:lpstr>
      <vt:lpstr>Apresentação do PowerPoint</vt:lpstr>
      <vt:lpstr>Índice</vt:lpstr>
      <vt:lpstr>Revisão dos Objetivos </vt:lpstr>
      <vt:lpstr>Elaboração da Base de Dados</vt:lpstr>
      <vt:lpstr>Aplicação Web</vt:lpstr>
      <vt:lpstr>Aplicação Mobile</vt:lpstr>
      <vt:lpstr>Back Office</vt:lpstr>
      <vt:lpstr>Conclusão</vt:lpstr>
      <vt:lpstr>Visualização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3</cp:revision>
  <dcterms:created xsi:type="dcterms:W3CDTF">2019-01-24T18:33:10Z</dcterms:created>
  <dcterms:modified xsi:type="dcterms:W3CDTF">2019-01-24T18:36:50Z</dcterms:modified>
</cp:coreProperties>
</file>