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70" r:id="rId2"/>
    <p:sldId id="271" r:id="rId3"/>
    <p:sldId id="272" r:id="rId4"/>
    <p:sldId id="275" r:id="rId5"/>
    <p:sldId id="276" r:id="rId6"/>
    <p:sldId id="277" r:id="rId7"/>
    <p:sldId id="278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7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>
              <a:latin typeface="Palatino Linotype" panose="02040502050505030304" pitchFamily="18" charset="0"/>
            </a:endParaRP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6BB2BE-EA08-4DC2-A037-AA3E0B3C6ACB}" type="datetime1">
              <a:rPr lang="pt-PT" smtClean="0">
                <a:latin typeface="Palatino Linotype" panose="02040502050505030304" pitchFamily="18" charset="0"/>
              </a:rPr>
              <a:t>24/01/2019</a:t>
            </a:fld>
            <a:endParaRPr lang="pt-PT">
              <a:latin typeface="Palatino Linotype" panose="02040502050505030304" pitchFamily="18" charset="0"/>
            </a:endParaRP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>
              <a:latin typeface="Palatino Linotype" panose="02040502050505030304" pitchFamily="18" charset="0"/>
            </a:endParaRP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pt-PT" smtClean="0">
                <a:latin typeface="Palatino Linotype" panose="02040502050505030304" pitchFamily="18" charset="0"/>
              </a:rPr>
              <a:t>‹nº›</a:t>
            </a:fld>
            <a:endParaRPr lang="pt-PT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A088CF97-CF0C-4A54-90ED-55F6EDF80E14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3DF1C5CE-222C-4659-9A99-B99FC42AF6EC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236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159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793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677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F7AA-32B7-4EF8-AE73-27550F08FC3A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6951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842D-1605-46E4-8DA6-48CAB1706D7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8503812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842D-1605-46E4-8DA6-48CAB1706D7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75281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842D-1605-46E4-8DA6-48CAB1706D7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737921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842D-1605-46E4-8DA6-48CAB1706D7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87191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842D-1605-46E4-8DA6-48CAB1706D7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407333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8416-5A18-4ACA-AFEF-1D5B7600BCB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9467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842D-1605-46E4-8DA6-48CAB1706D7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2562984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842D-1605-46E4-8DA6-48CAB1706D7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522253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CC29-EDAB-460A-9183-3459117ECA2F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9634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842D-1605-46E4-8DA6-48CAB1706D7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377135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842D-1605-46E4-8DA6-48CAB1706D7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7382747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8E58-58AF-434D-A834-9B5381F366BE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1295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4E1A-29D6-4CCC-A822-35D51A5DA968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561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2DC4-B70E-40E1-91E6-1BCD1886F87E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7969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0C39-BF7C-4619-9D83-F4B823462026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0291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F842D-1605-46E4-8DA6-48CAB1706D7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5410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type="subTitle" idx="1"/>
          </p:nvPr>
        </p:nvSpPr>
        <p:spPr>
          <a:xfrm>
            <a:off x="3659784" y="4380271"/>
            <a:ext cx="3029542" cy="1718732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Trabalho realizado por:</a:t>
            </a:r>
          </a:p>
          <a:p>
            <a:pPr rtl="0"/>
            <a:r>
              <a:rPr lang="pt-PT" dirty="0"/>
              <a:t>Diogo Guerreiro, nº17685</a:t>
            </a:r>
          </a:p>
          <a:p>
            <a:pPr rtl="0"/>
            <a:r>
              <a:rPr lang="pt-PT" dirty="0"/>
              <a:t>Diogo Neves, nº17686</a:t>
            </a:r>
          </a:p>
          <a:p>
            <a:pPr rtl="0"/>
            <a:r>
              <a:rPr lang="pt-PT" dirty="0"/>
              <a:t>Ricardo Mestre, nº17696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0C8876-3015-48C4-991A-2B7FEF874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301" y="1141070"/>
            <a:ext cx="5606508" cy="249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PT" dirty="0">
                <a:solidFill>
                  <a:srgbClr val="F87526"/>
                </a:solidFill>
                <a:latin typeface="Century Gothic" panose="020B0502020202020204" pitchFamily="34" charset="0"/>
              </a:rPr>
              <a:t>Índice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7334" y="1763023"/>
            <a:ext cx="8596668" cy="3880773"/>
          </a:xfrm>
        </p:spPr>
        <p:txBody>
          <a:bodyPr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1700" dirty="0"/>
              <a:t>Promover o Alentejo; </a:t>
            </a:r>
          </a:p>
          <a:p>
            <a:pPr algn="just">
              <a:lnSpc>
                <a:spcPct val="150000"/>
              </a:lnSpc>
            </a:pPr>
            <a:r>
              <a:rPr lang="pt-PT" sz="1700" dirty="0"/>
              <a:t>Aplicação mobile e web;</a:t>
            </a:r>
          </a:p>
          <a:p>
            <a:pPr algn="just">
              <a:lnSpc>
                <a:spcPct val="150000"/>
              </a:lnSpc>
            </a:pPr>
            <a:r>
              <a:rPr lang="pt-PT" sz="1700" dirty="0"/>
              <a:t>Inexistência de uma aplicação que satisfaça por completo um turista que visite o Alentejo. </a:t>
            </a:r>
          </a:p>
          <a:p>
            <a:pPr algn="just">
              <a:lnSpc>
                <a:spcPct val="150000"/>
              </a:lnSpc>
            </a:pPr>
            <a:r>
              <a:rPr lang="pt-PT" sz="1700" dirty="0"/>
              <a:t>Decidimos criar algo inovador que abrangesse hotéis, monumentos, praias, herdades de vinhos e rotas.</a:t>
            </a:r>
            <a:endParaRPr lang="pt-PT" sz="17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0099" y="243442"/>
            <a:ext cx="8596668" cy="1320800"/>
          </a:xfrm>
        </p:spPr>
        <p:txBody>
          <a:bodyPr rtlCol="0"/>
          <a:lstStyle/>
          <a:p>
            <a:pPr algn="ctr" rtl="0"/>
            <a:r>
              <a:rPr lang="pt-PT" dirty="0">
                <a:solidFill>
                  <a:srgbClr val="F87526"/>
                </a:solidFill>
                <a:latin typeface="Century Gothic" panose="020B0502020202020204" pitchFamily="34" charset="0"/>
              </a:rPr>
              <a:t>Revisão dos Objetivos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71062" y="1564242"/>
            <a:ext cx="10561982" cy="5081723"/>
          </a:xfrm>
        </p:spPr>
        <p:txBody>
          <a:bodyPr rtlCol="0">
            <a:normAutofit fontScale="92500" lnSpcReduction="10000"/>
          </a:bodyPr>
          <a:lstStyle/>
          <a:p>
            <a:r>
              <a:rPr lang="pt-PT" b="1" dirty="0">
                <a:latin typeface="Palatino Linotype" panose="02040502050505030304" pitchFamily="18" charset="0"/>
              </a:rPr>
              <a:t>  </a:t>
            </a:r>
            <a:r>
              <a:rPr lang="pt-PT" b="1" dirty="0"/>
              <a:t>Objetivos Mínimos:</a:t>
            </a:r>
          </a:p>
          <a:p>
            <a:pPr marL="0" indent="0">
              <a:buNone/>
            </a:pPr>
            <a:r>
              <a:rPr lang="pt-PT" dirty="0"/>
              <a:t>   - Criar conta pessoal para entrar na app;  </a:t>
            </a:r>
          </a:p>
          <a:p>
            <a:pPr marL="0" indent="0">
              <a:buNone/>
            </a:pPr>
            <a:r>
              <a:rPr lang="pt-PT" dirty="0"/>
              <a:t>  - Adicionar conteúdos a uma pasta de favoritos; </a:t>
            </a:r>
          </a:p>
          <a:p>
            <a:pPr marL="0" indent="0">
              <a:buNone/>
            </a:pPr>
            <a:r>
              <a:rPr lang="pt-PT" dirty="0"/>
              <a:t>  - Comentar e avaliar um determinado local ou rota; 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b="1" dirty="0"/>
              <a:t> Objetivos Médios:</a:t>
            </a:r>
          </a:p>
          <a:p>
            <a:pPr marL="0" indent="0">
              <a:buNone/>
            </a:pPr>
            <a:r>
              <a:rPr lang="pt-PT" dirty="0"/>
              <a:t>  - Ordenar pelas classificações dados pelos utilizadores;  </a:t>
            </a:r>
          </a:p>
          <a:p>
            <a:pPr marL="0" indent="0">
              <a:buNone/>
            </a:pPr>
            <a:r>
              <a:rPr lang="pt-PT" dirty="0"/>
              <a:t>  - Filtrar pesquisas. 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b="1" dirty="0"/>
              <a:t>Objetivos Avançados:</a:t>
            </a:r>
          </a:p>
          <a:p>
            <a:pPr marL="0" indent="0">
              <a:buNone/>
            </a:pPr>
            <a:r>
              <a:rPr lang="pt-PT" dirty="0"/>
              <a:t>  - Enviar notificação sempre o utilizador passe por determinado ponto de atração turística;  </a:t>
            </a:r>
          </a:p>
          <a:p>
            <a:pPr marL="0" indent="0">
              <a:buNone/>
            </a:pPr>
            <a:r>
              <a:rPr lang="pt-PT" dirty="0"/>
              <a:t>  - Sistema de navegação GPS, baseado em rotas personalizadas. </a:t>
            </a:r>
          </a:p>
          <a:p>
            <a:pPr marL="0" indent="0">
              <a:buNone/>
            </a:pPr>
            <a:r>
              <a:rPr lang="pt-PT" dirty="0"/>
              <a:t>  - Comentar e avaliar um determinado local ou rota;  </a:t>
            </a:r>
          </a:p>
          <a:p>
            <a:pPr marL="0" indent="0">
              <a:buNone/>
            </a:pPr>
            <a:r>
              <a:rPr lang="pt-PT" dirty="0"/>
              <a:t>  - Visualização de itinerários baseados em rotas predefinidas.</a:t>
            </a:r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91AE1-B3B7-470C-962C-3A369EB4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Elaboração da Base de Dados</a:t>
            </a:r>
          </a:p>
        </p:txBody>
      </p:sp>
      <p:pic>
        <p:nvPicPr>
          <p:cNvPr id="5" name="Marcador de Posição de Conteúdo 4" descr="Uma imagem com preto&#10;&#10;Descrição gerada automaticamente">
            <a:extLst>
              <a:ext uri="{FF2B5EF4-FFF2-40B4-BE49-F238E27FC236}">
                <a16:creationId xmlns:a16="http://schemas.microsoft.com/office/drawing/2014/main" id="{E0AEB7EC-9184-401A-9CB9-55A8A4F8D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131" y="1930400"/>
            <a:ext cx="7089619" cy="4185810"/>
          </a:xfrm>
        </p:spPr>
      </p:pic>
    </p:spTree>
    <p:extLst>
      <p:ext uri="{BB962C8B-B14F-4D97-AF65-F5344CB8AC3E}">
        <p14:creationId xmlns:p14="http://schemas.microsoft.com/office/powerpoint/2010/main" val="245784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0295D-B6C1-49C7-8742-63852EB2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pt-PT" dirty="0"/>
              <a:t>Aplicação Web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16A6F6-2B06-486D-A0F0-BBD19DC03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pt-PT" dirty="0"/>
              <a:t> Consultar;</a:t>
            </a:r>
            <a:endParaRPr lang="pt-PT"/>
          </a:p>
          <a:p>
            <a:r>
              <a:rPr lang="pt-PT" dirty="0"/>
              <a:t> Iniciar Sessão;</a:t>
            </a:r>
            <a:endParaRPr lang="pt-PT"/>
          </a:p>
          <a:p>
            <a:r>
              <a:rPr lang="pt-PT" dirty="0"/>
              <a:t> Registar;</a:t>
            </a:r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A2F02D-0981-4AFF-9833-A9C29871425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667" y="1930400"/>
            <a:ext cx="5641386" cy="321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1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61C3E-0939-44BB-82EA-AA22BEB6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pt-PT" dirty="0"/>
              <a:t>Aplicação Mobile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A33B04-2474-4DEF-8D0B-0B8AD11A3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pt-PT" dirty="0"/>
              <a:t> Consultar;</a:t>
            </a:r>
            <a:endParaRPr lang="pt-PT"/>
          </a:p>
          <a:p>
            <a:r>
              <a:rPr lang="pt-PT" dirty="0"/>
              <a:t> Iniciar Sessão;</a:t>
            </a:r>
            <a:endParaRPr lang="pt-PT"/>
          </a:p>
          <a:p>
            <a:r>
              <a:rPr lang="pt-PT" dirty="0"/>
              <a:t> Registar;</a:t>
            </a:r>
            <a:endParaRPr lang="pt-PT"/>
          </a:p>
          <a:p>
            <a:r>
              <a:rPr lang="pt-PT" dirty="0"/>
              <a:t> Favoritos;</a:t>
            </a:r>
            <a:endParaRPr lang="pt-PT"/>
          </a:p>
          <a:p>
            <a:r>
              <a:rPr lang="pt-PT" dirty="0"/>
              <a:t> Comentários;</a:t>
            </a:r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AC09C8-D7C6-4FB2-A2A1-F8FA13ADB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" t="750" r="2079"/>
          <a:stretch/>
        </p:blipFill>
        <p:spPr>
          <a:xfrm>
            <a:off x="4698608" y="512360"/>
            <a:ext cx="3291841" cy="583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5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29BD9-7012-46AF-91AD-13FA18DA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Back Office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2EEAA8-D473-433A-A074-283D76F20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PT" dirty="0"/>
              <a:t> Inserir;</a:t>
            </a:r>
          </a:p>
          <a:p>
            <a:pPr algn="just">
              <a:lnSpc>
                <a:spcPct val="150000"/>
              </a:lnSpc>
            </a:pPr>
            <a:r>
              <a:rPr lang="pt-PT" dirty="0"/>
              <a:t> Consultar;</a:t>
            </a:r>
          </a:p>
          <a:p>
            <a:pPr algn="just">
              <a:lnSpc>
                <a:spcPct val="150000"/>
              </a:lnSpc>
            </a:pPr>
            <a:r>
              <a:rPr lang="pt-PT" dirty="0"/>
              <a:t>Apagar;</a:t>
            </a:r>
          </a:p>
        </p:txBody>
      </p:sp>
    </p:spTree>
    <p:extLst>
      <p:ext uri="{BB962C8B-B14F-4D97-AF65-F5344CB8AC3E}">
        <p14:creationId xmlns:p14="http://schemas.microsoft.com/office/powerpoint/2010/main" val="237467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PT" dirty="0">
                <a:solidFill>
                  <a:srgbClr val="F87526"/>
                </a:solidFill>
                <a:latin typeface="Century Gothic" panose="020B0502020202020204" pitchFamily="34" charset="0"/>
              </a:rPr>
              <a:t>Conclusão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>
              <a:lnSpc>
                <a:spcPct val="150000"/>
              </a:lnSpc>
            </a:pPr>
            <a:r>
              <a:rPr lang="pt-PT" dirty="0"/>
              <a:t>O nosso desempenho;</a:t>
            </a:r>
          </a:p>
          <a:p>
            <a:pPr algn="just" rtl="0">
              <a:lnSpc>
                <a:spcPct val="150000"/>
              </a:lnSpc>
            </a:pPr>
            <a:r>
              <a:rPr lang="pt-PT" dirty="0"/>
              <a:t>O que pretendemos para o futuro;</a:t>
            </a:r>
          </a:p>
          <a:p>
            <a:pPr algn="just" rtl="0">
              <a:lnSpc>
                <a:spcPct val="150000"/>
              </a:lnSpc>
            </a:pPr>
            <a:r>
              <a:rPr lang="pt-PT" dirty="0"/>
              <a:t>O que gostaríamos de ter feito;</a:t>
            </a:r>
          </a:p>
          <a:p>
            <a:pPr marL="0" indent="0" rtl="0">
              <a:buNone/>
            </a:pPr>
            <a:endParaRPr lang="pt-PT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FE6C9-9D8E-4F9F-B162-96565477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8" y="2131621"/>
            <a:ext cx="10972800" cy="1600200"/>
          </a:xfrm>
        </p:spPr>
        <p:txBody>
          <a:bodyPr/>
          <a:lstStyle/>
          <a:p>
            <a:r>
              <a:rPr lang="pt-PT" dirty="0">
                <a:solidFill>
                  <a:srgbClr val="F87526"/>
                </a:solidFill>
              </a:rPr>
              <a:t>Visualização do projeto</a:t>
            </a:r>
          </a:p>
        </p:txBody>
      </p:sp>
    </p:spTree>
    <p:extLst>
      <p:ext uri="{BB962C8B-B14F-4D97-AF65-F5344CB8AC3E}">
        <p14:creationId xmlns:p14="http://schemas.microsoft.com/office/powerpoint/2010/main" val="95319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a">
  <a:themeElements>
    <a:clrScheme name="L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237</Words>
  <Application>Microsoft Office PowerPoint</Application>
  <PresentationFormat>Ecrã Panorâmico</PresentationFormat>
  <Paragraphs>48</Paragraphs>
  <Slides>9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Palatino Linotype</vt:lpstr>
      <vt:lpstr>Trebuchet MS</vt:lpstr>
      <vt:lpstr>Wingdings 3</vt:lpstr>
      <vt:lpstr>Faceta</vt:lpstr>
      <vt:lpstr>Apresentação do PowerPoint</vt:lpstr>
      <vt:lpstr>Índice</vt:lpstr>
      <vt:lpstr>Revisão dos Objetivos </vt:lpstr>
      <vt:lpstr>Elaboração da Base de Dados</vt:lpstr>
      <vt:lpstr>Aplicação Web</vt:lpstr>
      <vt:lpstr>Aplicação Mobile</vt:lpstr>
      <vt:lpstr>Back Office</vt:lpstr>
      <vt:lpstr>Conclusão</vt:lpstr>
      <vt:lpstr>Visualização do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 </dc:creator>
  <cp:lastModifiedBy> </cp:lastModifiedBy>
  <cp:revision>2</cp:revision>
  <dcterms:created xsi:type="dcterms:W3CDTF">2019-01-24T18:33:10Z</dcterms:created>
  <dcterms:modified xsi:type="dcterms:W3CDTF">2019-01-24T18:34:52Z</dcterms:modified>
</cp:coreProperties>
</file>