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70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>
              <a:latin typeface="Palatino Linotype" panose="02040502050505030304" pitchFamily="18" charset="0"/>
            </a:endParaRP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6BB2BE-EA08-4DC2-A037-AA3E0B3C6ACB}" type="datetime1">
              <a:rPr lang="pt-PT" smtClean="0">
                <a:latin typeface="Palatino Linotype" panose="02040502050505030304" pitchFamily="18" charset="0"/>
              </a:rPr>
              <a:t>24/01/2019</a:t>
            </a:fld>
            <a:endParaRPr lang="pt-PT">
              <a:latin typeface="Palatino Linotype" panose="02040502050505030304" pitchFamily="18" charset="0"/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>
              <a:latin typeface="Palatino Linotype" panose="02040502050505030304" pitchFamily="18" charset="0"/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pt-PT" smtClean="0">
                <a:latin typeface="Palatino Linotype" panose="02040502050505030304" pitchFamily="18" charset="0"/>
              </a:rPr>
              <a:t>‹nº›</a:t>
            </a:fld>
            <a:endParaRPr lang="pt-PT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A088CF97-CF0C-4A54-90ED-55F6EDF80E14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236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159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93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77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88CCF7AA-32B7-4EF8-AE73-27550F08FC3A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B1B8416-5A18-4ACA-AFEF-1D5B7600BCB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9DFF131-7E8D-4BF8-BD3E-B15C27A1613E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6AAF299-3038-4D4D-9517-9DDF9B73FE07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>
              <a:latin typeface="Palatino Linotype" panose="0204050205050503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>
              <a:latin typeface="Palatino Linotype" panose="0204050205050503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>
              <a:latin typeface="Palatino Linotype" panose="02040502050505030304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8EDCC29-EDAB-460A-9183-3459117ECA2F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CA318C6-D744-4B84-98BE-C89A75CEDE78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9A9F3BD-CDBA-404F-B3CB-2FFA2CFE5197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9DE8E58-58AF-434D-A834-9B5381F366BE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F5E4E1A-29D6-4CCC-A822-35D51A5DA968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A7F2DC4-B70E-40E1-91E6-1BCD1886F87E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0580C39-BF7C-4619-9D83-F4B823462026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pt-PT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PT" dirty="0">
                <a:latin typeface="Palatino Linotype" panose="02040502050505030304" pitchFamily="18" charset="0"/>
              </a:rPr>
              <a:t>Trabalho realizado por:</a:t>
            </a:r>
          </a:p>
          <a:p>
            <a:pPr rtl="0"/>
            <a:r>
              <a:rPr lang="pt-PT" dirty="0"/>
              <a:t>Diogo Guerreiro, nº17685</a:t>
            </a:r>
          </a:p>
          <a:p>
            <a:pPr rtl="0"/>
            <a:r>
              <a:rPr lang="pt-PT" dirty="0">
                <a:latin typeface="Palatino Linotype" panose="02040502050505030304" pitchFamily="18" charset="0"/>
              </a:rPr>
              <a:t>Diogo Neves, nº17686</a:t>
            </a:r>
          </a:p>
          <a:p>
            <a:pPr rtl="0"/>
            <a:r>
              <a:rPr lang="pt-PT" dirty="0"/>
              <a:t>Ricardo Mestre, nº17696</a:t>
            </a:r>
            <a:endParaRPr lang="pt-PT" dirty="0">
              <a:latin typeface="Palatino Linotype" panose="0204050205050503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0C8876-3015-48C4-991A-2B7FEF874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528" y="1094080"/>
            <a:ext cx="7740943" cy="345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solidFill>
                  <a:srgbClr val="F87526"/>
                </a:solidFill>
                <a:latin typeface="Century Gothic" panose="020B0502020202020204" pitchFamily="34" charset="0"/>
              </a:rPr>
              <a:t>Introdução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>
              <a:lnSpc>
                <a:spcPct val="150000"/>
              </a:lnSpc>
            </a:pPr>
            <a:r>
              <a:rPr lang="pt-PT" dirty="0"/>
              <a:t>Aplicação mobile e web site;</a:t>
            </a:r>
          </a:p>
          <a:p>
            <a:pPr algn="just">
              <a:lnSpc>
                <a:spcPct val="150000"/>
              </a:lnSpc>
            </a:pPr>
            <a:r>
              <a:rPr lang="pt-PT" dirty="0"/>
              <a:t>Promover o Alentejo; </a:t>
            </a:r>
          </a:p>
          <a:p>
            <a:pPr algn="just">
              <a:lnSpc>
                <a:spcPct val="150000"/>
              </a:lnSpc>
            </a:pPr>
            <a:r>
              <a:rPr lang="pt-PT" dirty="0"/>
              <a:t>Inexistência de uma aplicação que satisfaça por completo um turista que visite o Alentejo. </a:t>
            </a:r>
          </a:p>
          <a:p>
            <a:pPr algn="just">
              <a:lnSpc>
                <a:spcPct val="150000"/>
              </a:lnSpc>
            </a:pPr>
            <a:r>
              <a:rPr lang="pt-PT" dirty="0"/>
              <a:t>Decidimos criar algo inovador que abrangesse hotéis, monumentos, praias, herdades de vinhos e rotas.</a:t>
            </a:r>
            <a:endParaRPr lang="pt-PT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solidFill>
                  <a:srgbClr val="F87526"/>
                </a:solidFill>
                <a:latin typeface="Century Gothic" panose="020B0502020202020204" pitchFamily="34" charset="0"/>
              </a:rPr>
              <a:t>Revisão dos Objetivos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PT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solidFill>
                  <a:srgbClr val="F87526"/>
                </a:solidFill>
                <a:latin typeface="Century Gothic" panose="020B0502020202020204" pitchFamily="34" charset="0"/>
              </a:rPr>
              <a:t>Conclusão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>
              <a:lnSpc>
                <a:spcPct val="150000"/>
              </a:lnSpc>
            </a:pPr>
            <a:r>
              <a:rPr lang="pt-PT" dirty="0">
                <a:latin typeface="Palatino Linotype" panose="02040502050505030304" pitchFamily="18" charset="0"/>
              </a:rPr>
              <a:t>Como foi o nosso desempenho;</a:t>
            </a:r>
          </a:p>
          <a:p>
            <a:pPr algn="just" rtl="0">
              <a:lnSpc>
                <a:spcPct val="150000"/>
              </a:lnSpc>
            </a:pPr>
            <a:r>
              <a:rPr lang="pt-PT" dirty="0"/>
              <a:t>O que pretendemos para o futuro;</a:t>
            </a:r>
          </a:p>
          <a:p>
            <a:pPr algn="just" rtl="0">
              <a:lnSpc>
                <a:spcPct val="150000"/>
              </a:lnSpc>
            </a:pPr>
            <a:r>
              <a:rPr lang="pt-PT" dirty="0">
                <a:latin typeface="Palatino Linotype" panose="02040502050505030304" pitchFamily="18" charset="0"/>
              </a:rPr>
              <a:t>O que gostaríamos de ter feito;</a:t>
            </a:r>
          </a:p>
          <a:p>
            <a:pPr marL="0" indent="0" rtl="0">
              <a:buNone/>
            </a:pPr>
            <a:endParaRPr lang="pt-PT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FE6C9-9D8E-4F9F-B162-96565477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05117"/>
            <a:ext cx="10972800" cy="1600200"/>
          </a:xfrm>
        </p:spPr>
        <p:txBody>
          <a:bodyPr/>
          <a:lstStyle/>
          <a:p>
            <a:r>
              <a:rPr lang="pt-PT" dirty="0">
                <a:solidFill>
                  <a:srgbClr val="F87526"/>
                </a:solidFill>
              </a:rPr>
              <a:t>Visualização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95319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de informações sobre a empres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794_TF03460510" id="{E1C41110-219D-4884-8655-52003635160D}" vid="{B7717CC6-FD33-4CCC-B853-42761D51DA3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reunião da empresa</Template>
  <TotalTime>11</TotalTime>
  <Words>91</Words>
  <Application>Microsoft Office PowerPoint</Application>
  <PresentationFormat>Ecrã Panorâmico</PresentationFormat>
  <Paragraphs>19</Paragraphs>
  <Slides>5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 New</vt:lpstr>
      <vt:lpstr>Palatino Linotype</vt:lpstr>
      <vt:lpstr>Apresentação de informações sobre a empresa</vt:lpstr>
      <vt:lpstr>Apresentação do PowerPoint</vt:lpstr>
      <vt:lpstr>Introdução</vt:lpstr>
      <vt:lpstr>Revisão dos Objetivos </vt:lpstr>
      <vt:lpstr>Conclusão</vt:lpstr>
      <vt:lpstr>Visualização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</dc:creator>
  <cp:lastModifiedBy>Miguel</cp:lastModifiedBy>
  <cp:revision>2</cp:revision>
  <dcterms:created xsi:type="dcterms:W3CDTF">2019-01-24T14:58:09Z</dcterms:created>
  <dcterms:modified xsi:type="dcterms:W3CDTF">2019-01-24T15:10:01Z</dcterms:modified>
</cp:coreProperties>
</file>