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ogo El Murr" userId="165b760f1512f4ce" providerId="LiveId" clId="{BC3D2680-171C-4CA8-BAE7-3DED1342B3BC}"/>
    <pc:docChg chg="undo custSel addSld modSld">
      <pc:chgData name="Diogo El Murr" userId="165b760f1512f4ce" providerId="LiveId" clId="{BC3D2680-171C-4CA8-BAE7-3DED1342B3BC}" dt="2021-04-07T17:22:35.128" v="4554" actId="20577"/>
      <pc:docMkLst>
        <pc:docMk/>
      </pc:docMkLst>
      <pc:sldChg chg="modSp mod">
        <pc:chgData name="Diogo El Murr" userId="165b760f1512f4ce" providerId="LiveId" clId="{BC3D2680-171C-4CA8-BAE7-3DED1342B3BC}" dt="2021-04-07T17:20:23.513" v="4504" actId="20577"/>
        <pc:sldMkLst>
          <pc:docMk/>
          <pc:sldMk cId="207711291" sldId="257"/>
        </pc:sldMkLst>
        <pc:spChg chg="mod">
          <ac:chgData name="Diogo El Murr" userId="165b760f1512f4ce" providerId="LiveId" clId="{BC3D2680-171C-4CA8-BAE7-3DED1342B3BC}" dt="2021-04-07T17:20:23.513" v="4504" actId="20577"/>
          <ac:spMkLst>
            <pc:docMk/>
            <pc:sldMk cId="207711291" sldId="257"/>
            <ac:spMk id="3" creationId="{C8FA9D40-8AF5-418D-BB49-03A3EC3AB774}"/>
          </ac:spMkLst>
        </pc:spChg>
      </pc:sldChg>
      <pc:sldChg chg="modSp new mod">
        <pc:chgData name="Diogo El Murr" userId="165b760f1512f4ce" providerId="LiveId" clId="{BC3D2680-171C-4CA8-BAE7-3DED1342B3BC}" dt="2021-04-07T12:45:54.964" v="299" actId="20577"/>
        <pc:sldMkLst>
          <pc:docMk/>
          <pc:sldMk cId="676623301" sldId="258"/>
        </pc:sldMkLst>
        <pc:spChg chg="mod">
          <ac:chgData name="Diogo El Murr" userId="165b760f1512f4ce" providerId="LiveId" clId="{BC3D2680-171C-4CA8-BAE7-3DED1342B3BC}" dt="2021-04-07T12:43:59.991" v="17" actId="20577"/>
          <ac:spMkLst>
            <pc:docMk/>
            <pc:sldMk cId="676623301" sldId="258"/>
            <ac:spMk id="2" creationId="{9A9A1280-3163-464F-AD40-8349F1719C9C}"/>
          </ac:spMkLst>
        </pc:spChg>
        <pc:spChg chg="mod">
          <ac:chgData name="Diogo El Murr" userId="165b760f1512f4ce" providerId="LiveId" clId="{BC3D2680-171C-4CA8-BAE7-3DED1342B3BC}" dt="2021-04-07T12:45:54.964" v="299" actId="20577"/>
          <ac:spMkLst>
            <pc:docMk/>
            <pc:sldMk cId="676623301" sldId="258"/>
            <ac:spMk id="3" creationId="{22D0A720-E324-4E7E-9047-CBC4B6C24A8B}"/>
          </ac:spMkLst>
        </pc:spChg>
      </pc:sldChg>
      <pc:sldChg chg="modSp new mod">
        <pc:chgData name="Diogo El Murr" userId="165b760f1512f4ce" providerId="LiveId" clId="{BC3D2680-171C-4CA8-BAE7-3DED1342B3BC}" dt="2021-04-07T17:21:35.805" v="4551" actId="20577"/>
        <pc:sldMkLst>
          <pc:docMk/>
          <pc:sldMk cId="1341537982" sldId="259"/>
        </pc:sldMkLst>
        <pc:spChg chg="mod">
          <ac:chgData name="Diogo El Murr" userId="165b760f1512f4ce" providerId="LiveId" clId="{BC3D2680-171C-4CA8-BAE7-3DED1342B3BC}" dt="2021-04-07T12:46:17.616" v="315" actId="20577"/>
          <ac:spMkLst>
            <pc:docMk/>
            <pc:sldMk cId="1341537982" sldId="259"/>
            <ac:spMk id="2" creationId="{6921EEDB-980E-4C3E-A6B3-2C6CCBDE5C3C}"/>
          </ac:spMkLst>
        </pc:spChg>
        <pc:spChg chg="mod">
          <ac:chgData name="Diogo El Murr" userId="165b760f1512f4ce" providerId="LiveId" clId="{BC3D2680-171C-4CA8-BAE7-3DED1342B3BC}" dt="2021-04-07T17:21:35.805" v="4551" actId="20577"/>
          <ac:spMkLst>
            <pc:docMk/>
            <pc:sldMk cId="1341537982" sldId="259"/>
            <ac:spMk id="3" creationId="{F00718A0-C52C-46D5-A0BC-48E4FFF989DB}"/>
          </ac:spMkLst>
        </pc:spChg>
      </pc:sldChg>
      <pc:sldChg chg="addSp delSp modSp new mod">
        <pc:chgData name="Diogo El Murr" userId="165b760f1512f4ce" providerId="LiveId" clId="{BC3D2680-171C-4CA8-BAE7-3DED1342B3BC}" dt="2021-04-07T17:22:35.128" v="4554" actId="20577"/>
        <pc:sldMkLst>
          <pc:docMk/>
          <pc:sldMk cId="4266918144" sldId="260"/>
        </pc:sldMkLst>
        <pc:spChg chg="mod">
          <ac:chgData name="Diogo El Murr" userId="165b760f1512f4ce" providerId="LiveId" clId="{BC3D2680-171C-4CA8-BAE7-3DED1342B3BC}" dt="2021-04-07T12:48:14.128" v="542" actId="20577"/>
          <ac:spMkLst>
            <pc:docMk/>
            <pc:sldMk cId="4266918144" sldId="260"/>
            <ac:spMk id="2" creationId="{E588BEE6-6C4B-4940-BD2B-EA541DCFD574}"/>
          </ac:spMkLst>
        </pc:spChg>
        <pc:spChg chg="mod">
          <ac:chgData name="Diogo El Murr" userId="165b760f1512f4ce" providerId="LiveId" clId="{BC3D2680-171C-4CA8-BAE7-3DED1342B3BC}" dt="2021-04-07T17:22:35.128" v="4554" actId="20577"/>
          <ac:spMkLst>
            <pc:docMk/>
            <pc:sldMk cId="4266918144" sldId="260"/>
            <ac:spMk id="3" creationId="{14FECD4D-E00D-4E4D-BB62-3896B3D26F45}"/>
          </ac:spMkLst>
        </pc:spChg>
        <pc:picChg chg="add del mod">
          <ac:chgData name="Diogo El Murr" userId="165b760f1512f4ce" providerId="LiveId" clId="{BC3D2680-171C-4CA8-BAE7-3DED1342B3BC}" dt="2021-04-07T12:51:06.661" v="869"/>
          <ac:picMkLst>
            <pc:docMk/>
            <pc:sldMk cId="4266918144" sldId="260"/>
            <ac:picMk id="1026" creationId="{6C2102DF-8523-4841-96A7-28A711984E24}"/>
          </ac:picMkLst>
        </pc:picChg>
        <pc:picChg chg="add del mod">
          <ac:chgData name="Diogo El Murr" userId="165b760f1512f4ce" providerId="LiveId" clId="{BC3D2680-171C-4CA8-BAE7-3DED1342B3BC}" dt="2021-04-07T12:51:22.777" v="874"/>
          <ac:picMkLst>
            <pc:docMk/>
            <pc:sldMk cId="4266918144" sldId="260"/>
            <ac:picMk id="1027" creationId="{F7B25B4A-D114-4297-9F93-7D5A58A8538D}"/>
          </ac:picMkLst>
        </pc:picChg>
        <pc:picChg chg="add del mod">
          <ac:chgData name="Diogo El Murr" userId="165b760f1512f4ce" providerId="LiveId" clId="{BC3D2680-171C-4CA8-BAE7-3DED1342B3BC}" dt="2021-04-07T12:52:03.146" v="879"/>
          <ac:picMkLst>
            <pc:docMk/>
            <pc:sldMk cId="4266918144" sldId="260"/>
            <ac:picMk id="1028" creationId="{A89C512D-B2D3-44CD-84E6-52248A2A5A91}"/>
          </ac:picMkLst>
        </pc:picChg>
        <pc:picChg chg="add del mod">
          <ac:chgData name="Diogo El Murr" userId="165b760f1512f4ce" providerId="LiveId" clId="{BC3D2680-171C-4CA8-BAE7-3DED1342B3BC}" dt="2021-04-07T12:52:21.228" v="883"/>
          <ac:picMkLst>
            <pc:docMk/>
            <pc:sldMk cId="4266918144" sldId="260"/>
            <ac:picMk id="1029" creationId="{9893AE8A-D8C5-423F-A541-C0AF029F1FD5}"/>
          </ac:picMkLst>
        </pc:picChg>
      </pc:sldChg>
      <pc:sldChg chg="addSp delSp modSp new mod">
        <pc:chgData name="Diogo El Murr" userId="165b760f1512f4ce" providerId="LiveId" clId="{BC3D2680-171C-4CA8-BAE7-3DED1342B3BC}" dt="2021-04-07T12:58:12.688" v="1547" actId="20577"/>
        <pc:sldMkLst>
          <pc:docMk/>
          <pc:sldMk cId="1800869627" sldId="261"/>
        </pc:sldMkLst>
        <pc:spChg chg="mod">
          <ac:chgData name="Diogo El Murr" userId="165b760f1512f4ce" providerId="LiveId" clId="{BC3D2680-171C-4CA8-BAE7-3DED1342B3BC}" dt="2021-04-07T12:58:12.688" v="1547" actId="20577"/>
          <ac:spMkLst>
            <pc:docMk/>
            <pc:sldMk cId="1800869627" sldId="261"/>
            <ac:spMk id="2" creationId="{F98331D7-D6ED-4AE2-9350-5175CFFEA956}"/>
          </ac:spMkLst>
        </pc:spChg>
        <pc:spChg chg="mod">
          <ac:chgData name="Diogo El Murr" userId="165b760f1512f4ce" providerId="LiveId" clId="{BC3D2680-171C-4CA8-BAE7-3DED1342B3BC}" dt="2021-04-07T12:57:49.220" v="1543" actId="20577"/>
          <ac:spMkLst>
            <pc:docMk/>
            <pc:sldMk cId="1800869627" sldId="261"/>
            <ac:spMk id="3" creationId="{1C59C2F2-1051-4CED-B769-6611B0311837}"/>
          </ac:spMkLst>
        </pc:spChg>
        <pc:picChg chg="add del">
          <ac:chgData name="Diogo El Murr" userId="165b760f1512f4ce" providerId="LiveId" clId="{BC3D2680-171C-4CA8-BAE7-3DED1342B3BC}" dt="2021-04-07T12:58:02.778" v="1545"/>
          <ac:picMkLst>
            <pc:docMk/>
            <pc:sldMk cId="1800869627" sldId="261"/>
            <ac:picMk id="2050" creationId="{E4AB683E-A337-43DC-9DC7-59465442B8B3}"/>
          </ac:picMkLst>
        </pc:picChg>
      </pc:sldChg>
      <pc:sldChg chg="modSp add mod">
        <pc:chgData name="Diogo El Murr" userId="165b760f1512f4ce" providerId="LiveId" clId="{BC3D2680-171C-4CA8-BAE7-3DED1342B3BC}" dt="2021-04-07T13:25:07.691" v="2021" actId="5793"/>
        <pc:sldMkLst>
          <pc:docMk/>
          <pc:sldMk cId="2986779526" sldId="262"/>
        </pc:sldMkLst>
        <pc:spChg chg="mod">
          <ac:chgData name="Diogo El Murr" userId="165b760f1512f4ce" providerId="LiveId" clId="{BC3D2680-171C-4CA8-BAE7-3DED1342B3BC}" dt="2021-04-07T12:58:17.846" v="1548" actId="20577"/>
          <ac:spMkLst>
            <pc:docMk/>
            <pc:sldMk cId="2986779526" sldId="262"/>
            <ac:spMk id="2" creationId="{F98331D7-D6ED-4AE2-9350-5175CFFEA956}"/>
          </ac:spMkLst>
        </pc:spChg>
        <pc:spChg chg="mod">
          <ac:chgData name="Diogo El Murr" userId="165b760f1512f4ce" providerId="LiveId" clId="{BC3D2680-171C-4CA8-BAE7-3DED1342B3BC}" dt="2021-04-07T13:25:07.691" v="2021" actId="5793"/>
          <ac:spMkLst>
            <pc:docMk/>
            <pc:sldMk cId="2986779526" sldId="262"/>
            <ac:spMk id="3" creationId="{1C59C2F2-1051-4CED-B769-6611B0311837}"/>
          </ac:spMkLst>
        </pc:spChg>
      </pc:sldChg>
      <pc:sldChg chg="modSp new mod">
        <pc:chgData name="Diogo El Murr" userId="165b760f1512f4ce" providerId="LiveId" clId="{BC3D2680-171C-4CA8-BAE7-3DED1342B3BC}" dt="2021-04-07T13:27:47.896" v="2226" actId="20577"/>
        <pc:sldMkLst>
          <pc:docMk/>
          <pc:sldMk cId="664825304" sldId="263"/>
        </pc:sldMkLst>
        <pc:spChg chg="mod">
          <ac:chgData name="Diogo El Murr" userId="165b760f1512f4ce" providerId="LiveId" clId="{BC3D2680-171C-4CA8-BAE7-3DED1342B3BC}" dt="2021-04-07T13:25:33.724" v="2046" actId="20577"/>
          <ac:spMkLst>
            <pc:docMk/>
            <pc:sldMk cId="664825304" sldId="263"/>
            <ac:spMk id="2" creationId="{E4C7FB5C-150D-4D0A-A5CF-5EFD0A90E9EC}"/>
          </ac:spMkLst>
        </pc:spChg>
        <pc:spChg chg="mod">
          <ac:chgData name="Diogo El Murr" userId="165b760f1512f4ce" providerId="LiveId" clId="{BC3D2680-171C-4CA8-BAE7-3DED1342B3BC}" dt="2021-04-07T13:27:47.896" v="2226" actId="20577"/>
          <ac:spMkLst>
            <pc:docMk/>
            <pc:sldMk cId="664825304" sldId="263"/>
            <ac:spMk id="3" creationId="{6466A4AD-9B3F-4D49-9245-2082C76F1954}"/>
          </ac:spMkLst>
        </pc:spChg>
      </pc:sldChg>
      <pc:sldChg chg="addSp modSp new mod">
        <pc:chgData name="Diogo El Murr" userId="165b760f1512f4ce" providerId="LiveId" clId="{BC3D2680-171C-4CA8-BAE7-3DED1342B3BC}" dt="2021-04-07T13:33:50.886" v="2608" actId="14100"/>
        <pc:sldMkLst>
          <pc:docMk/>
          <pc:sldMk cId="1230792763" sldId="264"/>
        </pc:sldMkLst>
        <pc:spChg chg="mod">
          <ac:chgData name="Diogo El Murr" userId="165b760f1512f4ce" providerId="LiveId" clId="{BC3D2680-171C-4CA8-BAE7-3DED1342B3BC}" dt="2021-04-07T13:28:03.692" v="2256" actId="20577"/>
          <ac:spMkLst>
            <pc:docMk/>
            <pc:sldMk cId="1230792763" sldId="264"/>
            <ac:spMk id="2" creationId="{E5A5CDED-24BB-40BA-B440-274CE2F4AFAB}"/>
          </ac:spMkLst>
        </pc:spChg>
        <pc:spChg chg="mod">
          <ac:chgData name="Diogo El Murr" userId="165b760f1512f4ce" providerId="LiveId" clId="{BC3D2680-171C-4CA8-BAE7-3DED1342B3BC}" dt="2021-04-07T13:31:55.808" v="2559" actId="14100"/>
          <ac:spMkLst>
            <pc:docMk/>
            <pc:sldMk cId="1230792763" sldId="264"/>
            <ac:spMk id="3" creationId="{4788E7C4-6CA7-436E-97BF-95C252354D50}"/>
          </ac:spMkLst>
        </pc:spChg>
        <pc:picChg chg="add mod">
          <ac:chgData name="Diogo El Murr" userId="165b760f1512f4ce" providerId="LiveId" clId="{BC3D2680-171C-4CA8-BAE7-3DED1342B3BC}" dt="2021-04-07T13:33:50.886" v="2608" actId="14100"/>
          <ac:picMkLst>
            <pc:docMk/>
            <pc:sldMk cId="1230792763" sldId="264"/>
            <ac:picMk id="3074" creationId="{C63355F5-7947-423C-8BBB-FE9B2B921D38}"/>
          </ac:picMkLst>
        </pc:picChg>
      </pc:sldChg>
      <pc:sldChg chg="addSp delSp modSp add mod">
        <pc:chgData name="Diogo El Murr" userId="165b760f1512f4ce" providerId="LiveId" clId="{BC3D2680-171C-4CA8-BAE7-3DED1342B3BC}" dt="2021-04-07T13:34:26.492" v="2704" actId="15"/>
        <pc:sldMkLst>
          <pc:docMk/>
          <pc:sldMk cId="2414431157" sldId="265"/>
        </pc:sldMkLst>
        <pc:spChg chg="mod">
          <ac:chgData name="Diogo El Murr" userId="165b760f1512f4ce" providerId="LiveId" clId="{BC3D2680-171C-4CA8-BAE7-3DED1342B3BC}" dt="2021-04-07T13:34:26.492" v="2704" actId="15"/>
          <ac:spMkLst>
            <pc:docMk/>
            <pc:sldMk cId="2414431157" sldId="265"/>
            <ac:spMk id="3" creationId="{4788E7C4-6CA7-436E-97BF-95C252354D50}"/>
          </ac:spMkLst>
        </pc:spChg>
        <pc:picChg chg="del">
          <ac:chgData name="Diogo El Murr" userId="165b760f1512f4ce" providerId="LiveId" clId="{BC3D2680-171C-4CA8-BAE7-3DED1342B3BC}" dt="2021-04-07T13:33:35.083" v="2603" actId="478"/>
          <ac:picMkLst>
            <pc:docMk/>
            <pc:sldMk cId="2414431157" sldId="265"/>
            <ac:picMk id="3074" creationId="{C63355F5-7947-423C-8BBB-FE9B2B921D38}"/>
          </ac:picMkLst>
        </pc:picChg>
        <pc:picChg chg="add mod">
          <ac:chgData name="Diogo El Murr" userId="165b760f1512f4ce" providerId="LiveId" clId="{BC3D2680-171C-4CA8-BAE7-3DED1342B3BC}" dt="2021-04-07T13:33:45.927" v="2607" actId="1076"/>
          <ac:picMkLst>
            <pc:docMk/>
            <pc:sldMk cId="2414431157" sldId="265"/>
            <ac:picMk id="4098" creationId="{C12D762B-400A-4B38-AD65-855B2581152A}"/>
          </ac:picMkLst>
        </pc:picChg>
      </pc:sldChg>
      <pc:sldChg chg="addSp delSp modSp new mod">
        <pc:chgData name="Diogo El Murr" userId="165b760f1512f4ce" providerId="LiveId" clId="{BC3D2680-171C-4CA8-BAE7-3DED1342B3BC}" dt="2021-04-07T13:38:09.682" v="2919" actId="20577"/>
        <pc:sldMkLst>
          <pc:docMk/>
          <pc:sldMk cId="2034649894" sldId="266"/>
        </pc:sldMkLst>
        <pc:spChg chg="mod">
          <ac:chgData name="Diogo El Murr" userId="165b760f1512f4ce" providerId="LiveId" clId="{BC3D2680-171C-4CA8-BAE7-3DED1342B3BC}" dt="2021-04-07T13:38:09.682" v="2919" actId="20577"/>
          <ac:spMkLst>
            <pc:docMk/>
            <pc:sldMk cId="2034649894" sldId="266"/>
            <ac:spMk id="2" creationId="{B9E6AED1-84D7-407B-9253-39223C071564}"/>
          </ac:spMkLst>
        </pc:spChg>
        <pc:spChg chg="del mod">
          <ac:chgData name="Diogo El Murr" userId="165b760f1512f4ce" providerId="LiveId" clId="{BC3D2680-171C-4CA8-BAE7-3DED1342B3BC}" dt="2021-04-07T13:36:21.276" v="2881" actId="478"/>
          <ac:spMkLst>
            <pc:docMk/>
            <pc:sldMk cId="2034649894" sldId="266"/>
            <ac:spMk id="3" creationId="{4FACDDAD-F6D6-4964-B7B1-BC61B45C4200}"/>
          </ac:spMkLst>
        </pc:spChg>
        <pc:picChg chg="add del mod">
          <ac:chgData name="Diogo El Murr" userId="165b760f1512f4ce" providerId="LiveId" clId="{BC3D2680-171C-4CA8-BAE7-3DED1342B3BC}" dt="2021-04-07T13:36:17.527" v="2880"/>
          <ac:picMkLst>
            <pc:docMk/>
            <pc:sldMk cId="2034649894" sldId="266"/>
            <ac:picMk id="5122" creationId="{A0DA78E5-DA47-46E8-9519-24F8A839670E}"/>
          </ac:picMkLst>
        </pc:picChg>
        <pc:picChg chg="add mod">
          <ac:chgData name="Diogo El Murr" userId="165b760f1512f4ce" providerId="LiveId" clId="{BC3D2680-171C-4CA8-BAE7-3DED1342B3BC}" dt="2021-04-07T13:36:36.397" v="2885" actId="1076"/>
          <ac:picMkLst>
            <pc:docMk/>
            <pc:sldMk cId="2034649894" sldId="266"/>
            <ac:picMk id="5123" creationId="{C2009CEB-7FB1-4686-87DE-1A09B145DFF2}"/>
          </ac:picMkLst>
        </pc:picChg>
      </pc:sldChg>
      <pc:sldChg chg="addSp delSp modSp add mod">
        <pc:chgData name="Diogo El Murr" userId="165b760f1512f4ce" providerId="LiveId" clId="{BC3D2680-171C-4CA8-BAE7-3DED1342B3BC}" dt="2021-04-07T13:39:08.999" v="2927" actId="14100"/>
        <pc:sldMkLst>
          <pc:docMk/>
          <pc:sldMk cId="1403299463" sldId="267"/>
        </pc:sldMkLst>
        <pc:spChg chg="mod">
          <ac:chgData name="Diogo El Murr" userId="165b760f1512f4ce" providerId="LiveId" clId="{BC3D2680-171C-4CA8-BAE7-3DED1342B3BC}" dt="2021-04-07T13:39:00.401" v="2925" actId="14100"/>
          <ac:spMkLst>
            <pc:docMk/>
            <pc:sldMk cId="1403299463" sldId="267"/>
            <ac:spMk id="2" creationId="{B9E6AED1-84D7-407B-9253-39223C071564}"/>
          </ac:spMkLst>
        </pc:spChg>
        <pc:picChg chg="del">
          <ac:chgData name="Diogo El Murr" userId="165b760f1512f4ce" providerId="LiveId" clId="{BC3D2680-171C-4CA8-BAE7-3DED1342B3BC}" dt="2021-04-07T13:38:41.830" v="2921" actId="478"/>
          <ac:picMkLst>
            <pc:docMk/>
            <pc:sldMk cId="1403299463" sldId="267"/>
            <ac:picMk id="5123" creationId="{C2009CEB-7FB1-4686-87DE-1A09B145DFF2}"/>
          </ac:picMkLst>
        </pc:picChg>
        <pc:picChg chg="add mod">
          <ac:chgData name="Diogo El Murr" userId="165b760f1512f4ce" providerId="LiveId" clId="{BC3D2680-171C-4CA8-BAE7-3DED1342B3BC}" dt="2021-04-07T13:39:08.999" v="2927" actId="14100"/>
          <ac:picMkLst>
            <pc:docMk/>
            <pc:sldMk cId="1403299463" sldId="267"/>
            <ac:picMk id="6146" creationId="{BEB0E95E-F863-456C-AE8B-D48F69B73020}"/>
          </ac:picMkLst>
        </pc:picChg>
      </pc:sldChg>
      <pc:sldChg chg="addSp modSp new mod">
        <pc:chgData name="Diogo El Murr" userId="165b760f1512f4ce" providerId="LiveId" clId="{BC3D2680-171C-4CA8-BAE7-3DED1342B3BC}" dt="2021-04-07T13:40:19.082" v="3004" actId="14100"/>
        <pc:sldMkLst>
          <pc:docMk/>
          <pc:sldMk cId="438626965" sldId="268"/>
        </pc:sldMkLst>
        <pc:spChg chg="mod">
          <ac:chgData name="Diogo El Murr" userId="165b760f1512f4ce" providerId="LiveId" clId="{BC3D2680-171C-4CA8-BAE7-3DED1342B3BC}" dt="2021-04-07T13:39:52.925" v="2958" actId="14100"/>
          <ac:spMkLst>
            <pc:docMk/>
            <pc:sldMk cId="438626965" sldId="268"/>
            <ac:spMk id="2" creationId="{E8B88574-114E-4A11-B779-042390AA2133}"/>
          </ac:spMkLst>
        </pc:spChg>
        <pc:spChg chg="mod">
          <ac:chgData name="Diogo El Murr" userId="165b760f1512f4ce" providerId="LiveId" clId="{BC3D2680-171C-4CA8-BAE7-3DED1342B3BC}" dt="2021-04-07T13:40:07.959" v="3001" actId="14100"/>
          <ac:spMkLst>
            <pc:docMk/>
            <pc:sldMk cId="438626965" sldId="268"/>
            <ac:spMk id="3" creationId="{ED1EABA4-CD61-4B50-9FA3-ABDDD8E8440E}"/>
          </ac:spMkLst>
        </pc:spChg>
        <pc:picChg chg="add mod">
          <ac:chgData name="Diogo El Murr" userId="165b760f1512f4ce" providerId="LiveId" clId="{BC3D2680-171C-4CA8-BAE7-3DED1342B3BC}" dt="2021-04-07T13:40:19.082" v="3004" actId="14100"/>
          <ac:picMkLst>
            <pc:docMk/>
            <pc:sldMk cId="438626965" sldId="268"/>
            <ac:picMk id="7170" creationId="{4D78FFCA-DDB5-419E-A1E8-A3643BB2E16F}"/>
          </ac:picMkLst>
        </pc:picChg>
      </pc:sldChg>
      <pc:sldChg chg="addSp modSp new mod">
        <pc:chgData name="Diogo El Murr" userId="165b760f1512f4ce" providerId="LiveId" clId="{BC3D2680-171C-4CA8-BAE7-3DED1342B3BC}" dt="2021-04-07T13:43:01.933" v="3205" actId="14100"/>
        <pc:sldMkLst>
          <pc:docMk/>
          <pc:sldMk cId="1833441196" sldId="269"/>
        </pc:sldMkLst>
        <pc:spChg chg="mod">
          <ac:chgData name="Diogo El Murr" userId="165b760f1512f4ce" providerId="LiveId" clId="{BC3D2680-171C-4CA8-BAE7-3DED1342B3BC}" dt="2021-04-07T13:42:05.201" v="3104" actId="14100"/>
          <ac:spMkLst>
            <pc:docMk/>
            <pc:sldMk cId="1833441196" sldId="269"/>
            <ac:spMk id="2" creationId="{B9BB399C-E7B5-4921-8C00-81665CBCFEDF}"/>
          </ac:spMkLst>
        </pc:spChg>
        <pc:spChg chg="mod">
          <ac:chgData name="Diogo El Murr" userId="165b760f1512f4ce" providerId="LiveId" clId="{BC3D2680-171C-4CA8-BAE7-3DED1342B3BC}" dt="2021-04-07T13:42:51.982" v="3202" actId="14100"/>
          <ac:spMkLst>
            <pc:docMk/>
            <pc:sldMk cId="1833441196" sldId="269"/>
            <ac:spMk id="3" creationId="{E25C7579-F5CA-45E0-BF77-F91C00717E9D}"/>
          </ac:spMkLst>
        </pc:spChg>
        <pc:picChg chg="add mod">
          <ac:chgData name="Diogo El Murr" userId="165b760f1512f4ce" providerId="LiveId" clId="{BC3D2680-171C-4CA8-BAE7-3DED1342B3BC}" dt="2021-04-07T13:43:01.933" v="3205" actId="14100"/>
          <ac:picMkLst>
            <pc:docMk/>
            <pc:sldMk cId="1833441196" sldId="269"/>
            <ac:picMk id="8194" creationId="{1DBBD51F-8D61-40FD-B3C9-D45440EBA2F0}"/>
          </ac:picMkLst>
        </pc:picChg>
      </pc:sldChg>
      <pc:sldChg chg="addSp modSp new mod">
        <pc:chgData name="Diogo El Murr" userId="165b760f1512f4ce" providerId="LiveId" clId="{BC3D2680-171C-4CA8-BAE7-3DED1342B3BC}" dt="2021-04-07T13:45:30.692" v="3402" actId="14100"/>
        <pc:sldMkLst>
          <pc:docMk/>
          <pc:sldMk cId="636184543" sldId="270"/>
        </pc:sldMkLst>
        <pc:spChg chg="mod">
          <ac:chgData name="Diogo El Murr" userId="165b760f1512f4ce" providerId="LiveId" clId="{BC3D2680-171C-4CA8-BAE7-3DED1342B3BC}" dt="2021-04-07T13:44:22.031" v="3253" actId="1076"/>
          <ac:spMkLst>
            <pc:docMk/>
            <pc:sldMk cId="636184543" sldId="270"/>
            <ac:spMk id="2" creationId="{48979DF5-AB27-400F-916A-5CD79CCA8F8B}"/>
          </ac:spMkLst>
        </pc:spChg>
        <pc:spChg chg="mod">
          <ac:chgData name="Diogo El Murr" userId="165b760f1512f4ce" providerId="LiveId" clId="{BC3D2680-171C-4CA8-BAE7-3DED1342B3BC}" dt="2021-04-07T13:45:10.275" v="3399" actId="14100"/>
          <ac:spMkLst>
            <pc:docMk/>
            <pc:sldMk cId="636184543" sldId="270"/>
            <ac:spMk id="3" creationId="{19C314D4-9D2F-423E-9E1D-AED06DF4BDBF}"/>
          </ac:spMkLst>
        </pc:spChg>
        <pc:picChg chg="add mod">
          <ac:chgData name="Diogo El Murr" userId="165b760f1512f4ce" providerId="LiveId" clId="{BC3D2680-171C-4CA8-BAE7-3DED1342B3BC}" dt="2021-04-07T13:45:30.692" v="3402" actId="14100"/>
          <ac:picMkLst>
            <pc:docMk/>
            <pc:sldMk cId="636184543" sldId="270"/>
            <ac:picMk id="9218" creationId="{A7B3B53A-86BE-4A03-826C-A53B9E0076B1}"/>
          </ac:picMkLst>
        </pc:picChg>
      </pc:sldChg>
      <pc:sldChg chg="addSp delSp modSp add mod">
        <pc:chgData name="Diogo El Murr" userId="165b760f1512f4ce" providerId="LiveId" clId="{BC3D2680-171C-4CA8-BAE7-3DED1342B3BC}" dt="2021-04-07T13:46:49.677" v="3490" actId="14100"/>
        <pc:sldMkLst>
          <pc:docMk/>
          <pc:sldMk cId="1143536531" sldId="271"/>
        </pc:sldMkLst>
        <pc:spChg chg="mod">
          <ac:chgData name="Diogo El Murr" userId="165b760f1512f4ce" providerId="LiveId" clId="{BC3D2680-171C-4CA8-BAE7-3DED1342B3BC}" dt="2021-04-07T13:46:32.860" v="3486" actId="20577"/>
          <ac:spMkLst>
            <pc:docMk/>
            <pc:sldMk cId="1143536531" sldId="271"/>
            <ac:spMk id="3" creationId="{19C314D4-9D2F-423E-9E1D-AED06DF4BDBF}"/>
          </ac:spMkLst>
        </pc:spChg>
        <pc:picChg chg="del">
          <ac:chgData name="Diogo El Murr" userId="165b760f1512f4ce" providerId="LiveId" clId="{BC3D2680-171C-4CA8-BAE7-3DED1342B3BC}" dt="2021-04-07T13:46:35.918" v="3487" actId="478"/>
          <ac:picMkLst>
            <pc:docMk/>
            <pc:sldMk cId="1143536531" sldId="271"/>
            <ac:picMk id="9218" creationId="{A7B3B53A-86BE-4A03-826C-A53B9E0076B1}"/>
          </ac:picMkLst>
        </pc:picChg>
        <pc:picChg chg="add mod">
          <ac:chgData name="Diogo El Murr" userId="165b760f1512f4ce" providerId="LiveId" clId="{BC3D2680-171C-4CA8-BAE7-3DED1342B3BC}" dt="2021-04-07T13:46:49.677" v="3490" actId="14100"/>
          <ac:picMkLst>
            <pc:docMk/>
            <pc:sldMk cId="1143536531" sldId="271"/>
            <ac:picMk id="10242" creationId="{390DDE3C-B5AF-4290-B098-CF4ACC64908C}"/>
          </ac:picMkLst>
        </pc:picChg>
      </pc:sldChg>
      <pc:sldChg chg="addSp delSp modSp add mod">
        <pc:chgData name="Diogo El Murr" userId="165b760f1512f4ce" providerId="LiveId" clId="{BC3D2680-171C-4CA8-BAE7-3DED1342B3BC}" dt="2021-04-07T13:48:10.982" v="3529" actId="20577"/>
        <pc:sldMkLst>
          <pc:docMk/>
          <pc:sldMk cId="400130665" sldId="272"/>
        </pc:sldMkLst>
        <pc:spChg chg="mod">
          <ac:chgData name="Diogo El Murr" userId="165b760f1512f4ce" providerId="LiveId" clId="{BC3D2680-171C-4CA8-BAE7-3DED1342B3BC}" dt="2021-04-07T13:48:10.982" v="3529" actId="20577"/>
          <ac:spMkLst>
            <pc:docMk/>
            <pc:sldMk cId="400130665" sldId="272"/>
            <ac:spMk id="3" creationId="{19C314D4-9D2F-423E-9E1D-AED06DF4BDBF}"/>
          </ac:spMkLst>
        </pc:spChg>
        <pc:picChg chg="del">
          <ac:chgData name="Diogo El Murr" userId="165b760f1512f4ce" providerId="LiveId" clId="{BC3D2680-171C-4CA8-BAE7-3DED1342B3BC}" dt="2021-04-07T13:47:48.139" v="3492" actId="478"/>
          <ac:picMkLst>
            <pc:docMk/>
            <pc:sldMk cId="400130665" sldId="272"/>
            <ac:picMk id="10242" creationId="{390DDE3C-B5AF-4290-B098-CF4ACC64908C}"/>
          </ac:picMkLst>
        </pc:picChg>
        <pc:picChg chg="add mod">
          <ac:chgData name="Diogo El Murr" userId="165b760f1512f4ce" providerId="LiveId" clId="{BC3D2680-171C-4CA8-BAE7-3DED1342B3BC}" dt="2021-04-07T13:48:00.182" v="3495" actId="14100"/>
          <ac:picMkLst>
            <pc:docMk/>
            <pc:sldMk cId="400130665" sldId="272"/>
            <ac:picMk id="11266" creationId="{55DA9E6C-556F-4F00-8E02-EA66B2989912}"/>
          </ac:picMkLst>
        </pc:picChg>
      </pc:sldChg>
      <pc:sldChg chg="addSp delSp modSp new mod">
        <pc:chgData name="Diogo El Murr" userId="165b760f1512f4ce" providerId="LiveId" clId="{BC3D2680-171C-4CA8-BAE7-3DED1342B3BC}" dt="2021-04-07T13:49:38.866" v="3584" actId="14100"/>
        <pc:sldMkLst>
          <pc:docMk/>
          <pc:sldMk cId="215430922" sldId="273"/>
        </pc:sldMkLst>
        <pc:spChg chg="mod">
          <ac:chgData name="Diogo El Murr" userId="165b760f1512f4ce" providerId="LiveId" clId="{BC3D2680-171C-4CA8-BAE7-3DED1342B3BC}" dt="2021-04-07T13:49:38.866" v="3584" actId="14100"/>
          <ac:spMkLst>
            <pc:docMk/>
            <pc:sldMk cId="215430922" sldId="273"/>
            <ac:spMk id="2" creationId="{F487C0AE-AFE4-4A21-AC74-A73C4903A25A}"/>
          </ac:spMkLst>
        </pc:spChg>
        <pc:spChg chg="del">
          <ac:chgData name="Diogo El Murr" userId="165b760f1512f4ce" providerId="LiveId" clId="{BC3D2680-171C-4CA8-BAE7-3DED1342B3BC}" dt="2021-04-07T13:48:47.102" v="3531" actId="478"/>
          <ac:spMkLst>
            <pc:docMk/>
            <pc:sldMk cId="215430922" sldId="273"/>
            <ac:spMk id="3" creationId="{0F305044-454B-4696-B400-092C63146F25}"/>
          </ac:spMkLst>
        </pc:spChg>
        <pc:picChg chg="add mod">
          <ac:chgData name="Diogo El Murr" userId="165b760f1512f4ce" providerId="LiveId" clId="{BC3D2680-171C-4CA8-BAE7-3DED1342B3BC}" dt="2021-04-07T13:49:34.288" v="3583" actId="1076"/>
          <ac:picMkLst>
            <pc:docMk/>
            <pc:sldMk cId="215430922" sldId="273"/>
            <ac:picMk id="12290" creationId="{B762A17A-924E-4F85-91F0-CCB897B803EF}"/>
          </ac:picMkLst>
        </pc:picChg>
      </pc:sldChg>
      <pc:sldChg chg="modSp new mod">
        <pc:chgData name="Diogo El Murr" userId="165b760f1512f4ce" providerId="LiveId" clId="{BC3D2680-171C-4CA8-BAE7-3DED1342B3BC}" dt="2021-04-07T16:29:44.801" v="4392" actId="20577"/>
        <pc:sldMkLst>
          <pc:docMk/>
          <pc:sldMk cId="3487957740" sldId="274"/>
        </pc:sldMkLst>
        <pc:spChg chg="mod">
          <ac:chgData name="Diogo El Murr" userId="165b760f1512f4ce" providerId="LiveId" clId="{BC3D2680-171C-4CA8-BAE7-3DED1342B3BC}" dt="2021-04-07T16:16:36.139" v="3728" actId="20577"/>
          <ac:spMkLst>
            <pc:docMk/>
            <pc:sldMk cId="3487957740" sldId="274"/>
            <ac:spMk id="2" creationId="{ECD41E85-ABCA-484B-BDF9-23C394A49F09}"/>
          </ac:spMkLst>
        </pc:spChg>
        <pc:spChg chg="mod">
          <ac:chgData name="Diogo El Murr" userId="165b760f1512f4ce" providerId="LiveId" clId="{BC3D2680-171C-4CA8-BAE7-3DED1342B3BC}" dt="2021-04-07T16:29:44.801" v="4392" actId="20577"/>
          <ac:spMkLst>
            <pc:docMk/>
            <pc:sldMk cId="3487957740" sldId="274"/>
            <ac:spMk id="3" creationId="{5AE3ABB2-E398-4839-9FBA-B337BED6F7E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42D038-9B66-437A-B675-EEBA07A942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1800" b="1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PROCESSAMENTO DE LINGUAGEM NATURAL PARA ANÁLISE DE SIMILARIDADE E </a:t>
            </a:r>
            <a:r>
              <a:rPr lang="pt-BR" sz="1800" b="1" i="1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CLUSTERING</a:t>
            </a:r>
            <a:r>
              <a:rPr lang="pt-BR" sz="1800" b="1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LICITAÇÕES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5D388D-DAFE-4FE7-8273-740B716A16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321416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pt-BR" dirty="0"/>
              <a:t>Diogo El </a:t>
            </a:r>
            <a:r>
              <a:rPr lang="pt-BR" dirty="0" err="1"/>
              <a:t>murr</a:t>
            </a:r>
            <a:endParaRPr lang="pt-BR" dirty="0"/>
          </a:p>
          <a:p>
            <a:pPr algn="ctr"/>
            <a:r>
              <a:rPr lang="pt-BR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PONTIFÍCIA UNIVERSIDADE CATÓLICA DE MINAS GERAIS</a:t>
            </a:r>
            <a:br>
              <a:rPr lang="pt-BR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NÚCLEO DE EDUCAÇÃO A DISTÂNCIA</a:t>
            </a:r>
          </a:p>
          <a:p>
            <a:pPr algn="ctr"/>
            <a:r>
              <a:rPr lang="pt-BR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Pós-graduação </a:t>
            </a:r>
            <a:r>
              <a:rPr lang="pt-BR" sz="1600" b="1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Lato Sensu</a:t>
            </a:r>
            <a:r>
              <a:rPr lang="pt-BR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em Inteligência Artificial e Aprendizado de Máquina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18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5290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A5CDED-24BB-40BA-B440-274CE2F4A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Desenvolvimento do modelo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88E7C4-6CA7-436E-97BF-95C252354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487" y="1331259"/>
            <a:ext cx="8946541" cy="1792941"/>
          </a:xfrm>
        </p:spPr>
        <p:txBody>
          <a:bodyPr/>
          <a:lstStyle/>
          <a:p>
            <a:r>
              <a:rPr lang="pt-BR" dirty="0"/>
              <a:t>Multiplicação das matrizes anteriores</a:t>
            </a:r>
          </a:p>
          <a:p>
            <a:pPr lvl="1"/>
            <a:r>
              <a:rPr lang="pt-BR" dirty="0"/>
              <a:t>Cada linha é a forma vetorizada da licitação</a:t>
            </a:r>
          </a:p>
          <a:p>
            <a:pPr lvl="2"/>
            <a:r>
              <a:rPr lang="pt-BR" dirty="0" err="1"/>
              <a:t>Mean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word </a:t>
            </a:r>
            <a:r>
              <a:rPr lang="pt-BR" dirty="0" err="1"/>
              <a:t>embeddings</a:t>
            </a:r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12D762B-400A-4B38-AD65-855B25811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20" y="3733801"/>
            <a:ext cx="9201780" cy="275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4431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E6AED1-84D7-407B-9253-39223C071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Desenvolvimento do modelo</a:t>
            </a:r>
            <a:br>
              <a:rPr lang="pt-BR" dirty="0"/>
            </a:br>
            <a:r>
              <a:rPr lang="pt-BR" sz="3200" dirty="0"/>
              <a:t>Validação inicial - cossenos</a:t>
            </a:r>
            <a:endParaRPr lang="pt-BR" dirty="0"/>
          </a:p>
        </p:txBody>
      </p:sp>
      <p:pic>
        <p:nvPicPr>
          <p:cNvPr id="5123" name="Picture 3">
            <a:extLst>
              <a:ext uri="{FF2B5EF4-FFF2-40B4-BE49-F238E27FC236}">
                <a16:creationId xmlns:a16="http://schemas.microsoft.com/office/drawing/2014/main" id="{C2009CEB-7FB1-4686-87DE-1A09B145D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8" y="1933295"/>
            <a:ext cx="8602166" cy="447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4649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E6AED1-84D7-407B-9253-39223C071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636" y="138393"/>
            <a:ext cx="9404723" cy="1176057"/>
          </a:xfrm>
        </p:spPr>
        <p:txBody>
          <a:bodyPr/>
          <a:lstStyle/>
          <a:p>
            <a:r>
              <a:rPr lang="pt-BR" dirty="0"/>
              <a:t>Desenvolvimento do modelo</a:t>
            </a:r>
            <a:br>
              <a:rPr lang="pt-BR" dirty="0"/>
            </a:br>
            <a:r>
              <a:rPr lang="pt-BR" sz="3200" dirty="0"/>
              <a:t>Validação inicial - cossenos</a:t>
            </a:r>
            <a:endParaRPr lang="pt-BR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EB0E95E-F863-456C-AE8B-D48F69B73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3" y="1314450"/>
            <a:ext cx="6929437" cy="5509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3299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88574-114E-4A11-B779-042390AA2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76032"/>
          </a:xfrm>
        </p:spPr>
        <p:txBody>
          <a:bodyPr/>
          <a:lstStyle/>
          <a:p>
            <a:r>
              <a:rPr lang="pt-BR" dirty="0"/>
              <a:t>Desenvolvimento do modelo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1EABA4-CD61-4B50-9FA3-ABDDD8E84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518832"/>
          </a:xfrm>
        </p:spPr>
        <p:txBody>
          <a:bodyPr/>
          <a:lstStyle/>
          <a:p>
            <a:r>
              <a:rPr lang="pt-BR" dirty="0"/>
              <a:t>Normalização para </a:t>
            </a:r>
            <a:r>
              <a:rPr lang="pt-BR" dirty="0" err="1"/>
              <a:t>clustering</a:t>
            </a:r>
            <a:r>
              <a:rPr lang="pt-BR" dirty="0"/>
              <a:t> com K-</a:t>
            </a:r>
            <a:r>
              <a:rPr lang="pt-BR" dirty="0" err="1"/>
              <a:t>Means</a:t>
            </a:r>
            <a:endParaRPr lang="pt-BR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4D78FFCA-DDB5-419E-A1E8-A3643BB2E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2443162"/>
            <a:ext cx="9761906" cy="151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8626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BB399C-E7B5-4921-8C00-81665CBCF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0782"/>
          </a:xfrm>
        </p:spPr>
        <p:txBody>
          <a:bodyPr/>
          <a:lstStyle/>
          <a:p>
            <a:r>
              <a:rPr lang="pt-BR" dirty="0"/>
              <a:t>Validação do modelo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5C7579-F5CA-45E0-BF77-F91C00717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437" y="1414743"/>
            <a:ext cx="8946541" cy="1499907"/>
          </a:xfrm>
        </p:spPr>
        <p:txBody>
          <a:bodyPr/>
          <a:lstStyle/>
          <a:p>
            <a:r>
              <a:rPr lang="pt-BR" dirty="0"/>
              <a:t>K-</a:t>
            </a:r>
            <a:r>
              <a:rPr lang="pt-BR" dirty="0" err="1"/>
              <a:t>Means</a:t>
            </a:r>
            <a:r>
              <a:rPr lang="pt-BR" dirty="0"/>
              <a:t> – </a:t>
            </a:r>
            <a:r>
              <a:rPr lang="pt-BR" dirty="0" err="1"/>
              <a:t>Clustering</a:t>
            </a:r>
            <a:endParaRPr lang="pt-BR" dirty="0"/>
          </a:p>
          <a:p>
            <a:pPr lvl="1"/>
            <a:r>
              <a:rPr lang="pt-BR" dirty="0"/>
              <a:t>Quantos? Testar com 10 a 400</a:t>
            </a:r>
          </a:p>
          <a:p>
            <a:pPr lvl="1"/>
            <a:r>
              <a:rPr lang="pt-BR" dirty="0"/>
              <a:t>Plotar “</a:t>
            </a:r>
            <a:r>
              <a:rPr lang="pt-BR" dirty="0" err="1"/>
              <a:t>inertia</a:t>
            </a:r>
            <a:r>
              <a:rPr lang="pt-BR" dirty="0"/>
              <a:t>”, distância média entre pontos e </a:t>
            </a:r>
            <a:r>
              <a:rPr lang="pt-BR" dirty="0" err="1"/>
              <a:t>centróide</a:t>
            </a:r>
            <a:endParaRPr lang="pt-BR" dirty="0"/>
          </a:p>
          <a:p>
            <a:pPr lvl="1"/>
            <a:endParaRPr lang="pt-BR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1DBBD51F-8D61-40FD-B3C9-D45440EBA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12" y="2914650"/>
            <a:ext cx="8053387" cy="3480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3441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979DF5-AB27-400F-916A-5CD79CCA8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290793"/>
            <a:ext cx="9404723" cy="785532"/>
          </a:xfrm>
        </p:spPr>
        <p:txBody>
          <a:bodyPr/>
          <a:lstStyle/>
          <a:p>
            <a:r>
              <a:rPr lang="pt-BR" dirty="0"/>
              <a:t>Validação do modelo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C314D4-9D2F-423E-9E1D-AED06DF4B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312" y="1076325"/>
            <a:ext cx="8946541" cy="785533"/>
          </a:xfrm>
        </p:spPr>
        <p:txBody>
          <a:bodyPr/>
          <a:lstStyle/>
          <a:p>
            <a:r>
              <a:rPr lang="pt-BR" dirty="0"/>
              <a:t>Analisar o cluster da licitação tomada com exemplo anteriormente. Demonstrar as 10 primeiras licitações no cluster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A7B3B53A-86BE-4A03-826C-A53B9E007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8" y="1861857"/>
            <a:ext cx="9108002" cy="4357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6184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979DF5-AB27-400F-916A-5CD79CCA8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290793"/>
            <a:ext cx="9404723" cy="785532"/>
          </a:xfrm>
        </p:spPr>
        <p:txBody>
          <a:bodyPr/>
          <a:lstStyle/>
          <a:p>
            <a:r>
              <a:rPr lang="pt-BR" dirty="0"/>
              <a:t>Validação do modelo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C314D4-9D2F-423E-9E1D-AED06DF4B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312" y="1076325"/>
            <a:ext cx="8946541" cy="785533"/>
          </a:xfrm>
        </p:spPr>
        <p:txBody>
          <a:bodyPr/>
          <a:lstStyle/>
          <a:p>
            <a:r>
              <a:rPr lang="pt-BR" dirty="0"/>
              <a:t>Outro cluster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390DDE3C-B5AF-4290-B098-CF4ACC649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3" y="1747838"/>
            <a:ext cx="9448596" cy="439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3536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979DF5-AB27-400F-916A-5CD79CCA8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290793"/>
            <a:ext cx="9404723" cy="785532"/>
          </a:xfrm>
        </p:spPr>
        <p:txBody>
          <a:bodyPr/>
          <a:lstStyle/>
          <a:p>
            <a:r>
              <a:rPr lang="pt-BR" dirty="0"/>
              <a:t>Validação do modelo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C314D4-9D2F-423E-9E1D-AED06DF4B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312" y="1076325"/>
            <a:ext cx="8946541" cy="785533"/>
          </a:xfrm>
        </p:spPr>
        <p:txBody>
          <a:bodyPr/>
          <a:lstStyle/>
          <a:p>
            <a:r>
              <a:rPr lang="pt-BR" dirty="0"/>
              <a:t>Um serviço comum em prefeituras...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55DA9E6C-556F-4F00-8E02-EA66B298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2" y="1469091"/>
            <a:ext cx="9738787" cy="4998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130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87C0AE-AFE4-4A21-AC74-A73C4903A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86" y="81243"/>
            <a:ext cx="9404723" cy="1090482"/>
          </a:xfrm>
        </p:spPr>
        <p:txBody>
          <a:bodyPr/>
          <a:lstStyle/>
          <a:p>
            <a:r>
              <a:rPr lang="pt-BR" dirty="0"/>
              <a:t>Validação do modelo</a:t>
            </a:r>
            <a:br>
              <a:rPr lang="pt-BR" dirty="0"/>
            </a:br>
            <a:r>
              <a:rPr lang="pt-BR" sz="3200" dirty="0"/>
              <a:t>Todos os clusters</a:t>
            </a:r>
            <a:endParaRPr lang="pt-BR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B762A17A-924E-4F85-91F0-CCB897B80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438" y="1171725"/>
            <a:ext cx="4776787" cy="56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430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D41E85-ABCA-484B-BDF9-23C394A49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5532"/>
          </a:xfrm>
        </p:spPr>
        <p:txBody>
          <a:bodyPr/>
          <a:lstStyle/>
          <a:p>
            <a:r>
              <a:rPr lang="pt-BR" dirty="0"/>
              <a:t>Considerações Finais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E3ABB2-E398-4839-9FBA-B337BED6F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412" y="1167093"/>
            <a:ext cx="9290422" cy="4776507"/>
          </a:xfrm>
        </p:spPr>
        <p:txBody>
          <a:bodyPr/>
          <a:lstStyle/>
          <a:p>
            <a:r>
              <a:rPr lang="pt-BR" dirty="0"/>
              <a:t>A capacidade de vetorizar frases partindo de um modelo </a:t>
            </a:r>
            <a:r>
              <a:rPr lang="pt-BR" dirty="0" err="1"/>
              <a:t>pré-treinado</a:t>
            </a:r>
            <a:r>
              <a:rPr lang="pt-BR" dirty="0"/>
              <a:t>, onde palavras foram vetorizadas individualmente é demonstrada através de um </a:t>
            </a:r>
            <a:r>
              <a:rPr lang="pt-BR" dirty="0" err="1"/>
              <a:t>dataset</a:t>
            </a:r>
            <a:r>
              <a:rPr lang="pt-BR" dirty="0"/>
              <a:t> com dados sobre licitações</a:t>
            </a:r>
          </a:p>
          <a:p>
            <a:r>
              <a:rPr lang="pt-BR" dirty="0"/>
              <a:t>O uso de frameworks e conhecimento de ML habilita a construção de aplicações capazes de lidar com dados textuais, de forma a considerar seu aspecto semântico</a:t>
            </a:r>
          </a:p>
          <a:p>
            <a:r>
              <a:rPr lang="pt-BR" dirty="0"/>
              <a:t>Agradecemos à PUC-MG, a todos os professores do curso de Inteligência Artificial e Aprendizado de Máquina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7957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EC3001-24D8-4E45-9987-9D0F12FE0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Contextualização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FA9D40-8AF5-418D-BB49-03A3EC3AB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69410"/>
            <a:ext cx="8946541" cy="4578990"/>
          </a:xfrm>
        </p:spPr>
        <p:txBody>
          <a:bodyPr/>
          <a:lstStyle/>
          <a:p>
            <a:r>
              <a:rPr lang="pt-BR" dirty="0"/>
              <a:t>Uso de técnicas de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, com ênfase em NLP (natural </a:t>
            </a:r>
            <a:r>
              <a:rPr lang="pt-BR" dirty="0" err="1"/>
              <a:t>language</a:t>
            </a:r>
            <a:r>
              <a:rPr lang="pt-BR" dirty="0"/>
              <a:t> </a:t>
            </a:r>
            <a:r>
              <a:rPr lang="pt-BR" dirty="0" err="1"/>
              <a:t>processing</a:t>
            </a:r>
            <a:r>
              <a:rPr lang="pt-BR" dirty="0"/>
              <a:t>, processamento de linguagem natural), técnicas da avaliação de similaridade e </a:t>
            </a:r>
            <a:r>
              <a:rPr lang="pt-BR" dirty="0" err="1"/>
              <a:t>clustering</a:t>
            </a:r>
            <a:r>
              <a:rPr lang="pt-BR" dirty="0"/>
              <a:t>, aplicadas a um conjunto de dados com informações de licitações realizadas no Estado do Rio Grande do Sul.</a:t>
            </a:r>
          </a:p>
          <a:p>
            <a:r>
              <a:rPr lang="pt-BR" dirty="0"/>
              <a:t>Relevância: Possibilitar a comparabilidade entre licitações</a:t>
            </a:r>
          </a:p>
        </p:txBody>
      </p:sp>
    </p:spTree>
    <p:extLst>
      <p:ext uri="{BB962C8B-B14F-4D97-AF65-F5344CB8AC3E}">
        <p14:creationId xmlns:p14="http://schemas.microsoft.com/office/powerpoint/2010/main" val="207711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9A1280-3163-464F-AD40-8349F1719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 proposto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D0A720-E324-4E7E-9047-CBC4B6C24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possível aplicar técnicas de ML de forma a encontrar similaridade semântica em licitações?</a:t>
            </a:r>
          </a:p>
          <a:p>
            <a:pPr lvl="1"/>
            <a:r>
              <a:rPr lang="pt-BR" dirty="0"/>
              <a:t>Busca por similaridade</a:t>
            </a:r>
          </a:p>
          <a:p>
            <a:pPr lvl="1"/>
            <a:r>
              <a:rPr lang="pt-BR" dirty="0" err="1"/>
              <a:t>Clustering</a:t>
            </a:r>
            <a:endParaRPr lang="pt-BR" dirty="0"/>
          </a:p>
          <a:p>
            <a:pPr lvl="1"/>
            <a:r>
              <a:rPr lang="pt-BR" dirty="0"/>
              <a:t>Sendo as técnicas viáveis, podem fomentar outras ferramentas</a:t>
            </a:r>
          </a:p>
        </p:txBody>
      </p:sp>
    </p:spTree>
    <p:extLst>
      <p:ext uri="{BB962C8B-B14F-4D97-AF65-F5344CB8AC3E}">
        <p14:creationId xmlns:p14="http://schemas.microsoft.com/office/powerpoint/2010/main" val="676623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21EEDB-980E-4C3E-A6B3-2C6CCBDE5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Coleta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0718A0-C52C-46D5-A0BC-48E4FFF98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Dataset</a:t>
            </a:r>
            <a:r>
              <a:rPr lang="pt-BR" dirty="0"/>
              <a:t> disponibilizado pelo TCE/RS.</a:t>
            </a:r>
          </a:p>
          <a:p>
            <a:pPr lvl="1"/>
            <a:r>
              <a:rPr lang="pt-BR" dirty="0"/>
              <a:t>Dados de interesse</a:t>
            </a:r>
          </a:p>
          <a:p>
            <a:pPr lvl="2"/>
            <a:r>
              <a:rPr lang="pt-BR" dirty="0"/>
              <a:t>Nome do órgão licitante</a:t>
            </a:r>
          </a:p>
          <a:p>
            <a:pPr lvl="2"/>
            <a:r>
              <a:rPr lang="pt-BR" dirty="0"/>
              <a:t>Objeto da licitação</a:t>
            </a:r>
          </a:p>
          <a:p>
            <a:pPr lvl="3"/>
            <a:r>
              <a:rPr lang="pt-BR" dirty="0"/>
              <a:t>O que está sendo licitado?</a:t>
            </a:r>
          </a:p>
          <a:p>
            <a:pPr lvl="1"/>
            <a:r>
              <a:rPr lang="pt-BR" dirty="0"/>
              <a:t>80.217 licitações</a:t>
            </a:r>
          </a:p>
          <a:p>
            <a:r>
              <a:rPr lang="pt-BR" dirty="0"/>
              <a:t>Modelo Word2Vec previamente treinado</a:t>
            </a:r>
          </a:p>
          <a:p>
            <a:pPr lvl="1"/>
            <a:r>
              <a:rPr lang="pt-BR" dirty="0"/>
              <a:t>Vetor de 300 posições</a:t>
            </a:r>
          </a:p>
          <a:p>
            <a:pPr lvl="1"/>
            <a:r>
              <a:rPr lang="pt-BR" dirty="0"/>
              <a:t>929.606 termos</a:t>
            </a:r>
          </a:p>
        </p:txBody>
      </p:sp>
    </p:spTree>
    <p:extLst>
      <p:ext uri="{BB962C8B-B14F-4D97-AF65-F5344CB8AC3E}">
        <p14:creationId xmlns:p14="http://schemas.microsoft.com/office/powerpoint/2010/main" val="1341537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88BEE6-6C4B-4940-BD2B-EA541DCFD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Tratamento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FECD4D-E00D-4E4D-BB62-3896B3D26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9308" y="1331259"/>
            <a:ext cx="9502019" cy="5074023"/>
          </a:xfrm>
        </p:spPr>
        <p:txBody>
          <a:bodyPr/>
          <a:lstStyle/>
          <a:p>
            <a:r>
              <a:rPr lang="pt-BR" dirty="0"/>
              <a:t>Remoção de stop words</a:t>
            </a:r>
          </a:p>
          <a:p>
            <a:r>
              <a:rPr lang="pt-BR" dirty="0"/>
              <a:t>Remoção do nome do órgão licitante quando presente no objeto da licitação</a:t>
            </a:r>
          </a:p>
          <a:p>
            <a:pPr lvl="1"/>
            <a:r>
              <a:rPr lang="pt-BR" dirty="0"/>
              <a:t>Comumente o nome do órgão é uma prefeitura. Deseja-se buscar a similaridade entre todas as licitações do Estado</a:t>
            </a:r>
          </a:p>
          <a:p>
            <a:r>
              <a:rPr lang="pt-BR" dirty="0"/>
              <a:t>Remoção de palavras não presentes no vocabulário </a:t>
            </a:r>
          </a:p>
          <a:p>
            <a:pPr lvl="1"/>
            <a:r>
              <a:rPr lang="pt-BR" dirty="0"/>
              <a:t>Algumas vezes por erros tipográficos</a:t>
            </a:r>
          </a:p>
          <a:p>
            <a:r>
              <a:rPr lang="pt-BR" dirty="0"/>
              <a:t>Ao final, apenas 15 licitações foram excluídas</a:t>
            </a:r>
          </a:p>
          <a:p>
            <a:pPr lvl="1"/>
            <a:r>
              <a:rPr lang="pt-BR" dirty="0"/>
              <a:t>Nenhum palavra encontrada no modelo Word2Vec</a:t>
            </a:r>
          </a:p>
          <a:p>
            <a:pPr marL="4572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6918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8331D7-D6ED-4AE2-9350-5175CFFEA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Embasamento Teórico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59C2F2-1051-4CED-B769-6611B0311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00468"/>
            <a:ext cx="8946541" cy="4976532"/>
          </a:xfrm>
        </p:spPr>
        <p:txBody>
          <a:bodyPr/>
          <a:lstStyle/>
          <a:p>
            <a:r>
              <a:rPr lang="pt-BR" dirty="0" err="1"/>
              <a:t>Tokenização</a:t>
            </a:r>
            <a:endParaRPr lang="pt-BR" dirty="0"/>
          </a:p>
          <a:p>
            <a:pPr lvl="1"/>
            <a:r>
              <a:rPr lang="pt-BR" dirty="0"/>
              <a:t>Construção do vocabulário</a:t>
            </a:r>
          </a:p>
          <a:p>
            <a:r>
              <a:rPr lang="pt-BR" dirty="0"/>
              <a:t>Bag-</a:t>
            </a:r>
            <a:r>
              <a:rPr lang="pt-BR" dirty="0" err="1"/>
              <a:t>of</a:t>
            </a:r>
            <a:r>
              <a:rPr lang="pt-BR" dirty="0"/>
              <a:t>-words</a:t>
            </a:r>
          </a:p>
          <a:p>
            <a:r>
              <a:rPr lang="pt-BR" dirty="0"/>
              <a:t>TF-IDF</a:t>
            </a:r>
          </a:p>
          <a:p>
            <a:pPr lvl="1"/>
            <a:r>
              <a:rPr lang="pt-BR" dirty="0"/>
              <a:t>Considera a frequência do termo no documento e corpus</a:t>
            </a:r>
          </a:p>
          <a:p>
            <a:pPr lvl="1"/>
            <a:r>
              <a:rPr lang="pt-BR" dirty="0"/>
              <a:t>Frequência da palavra </a:t>
            </a:r>
          </a:p>
          <a:p>
            <a:pPr lvl="2"/>
            <a:r>
              <a:rPr lang="pt-BR" dirty="0"/>
              <a:t>No documento aumenta seu peso</a:t>
            </a:r>
          </a:p>
          <a:p>
            <a:pPr lvl="2"/>
            <a:r>
              <a:rPr lang="pt-BR" dirty="0"/>
              <a:t>No corpus diminui</a:t>
            </a:r>
          </a:p>
          <a:p>
            <a:r>
              <a:rPr lang="pt-BR" dirty="0"/>
              <a:t>Word2Vec</a:t>
            </a:r>
          </a:p>
          <a:p>
            <a:pPr lvl="1"/>
            <a:r>
              <a:rPr lang="pt-BR" dirty="0"/>
              <a:t>Reaproveitamento de modelos – treinados em corpus muito grandes</a:t>
            </a:r>
          </a:p>
          <a:p>
            <a:pPr lvl="1"/>
            <a:r>
              <a:rPr lang="pt-BR" dirty="0"/>
              <a:t>Gerado através de uma rede neural. </a:t>
            </a:r>
          </a:p>
          <a:p>
            <a:pPr lvl="1"/>
            <a:r>
              <a:rPr lang="pt-BR" dirty="0"/>
              <a:t>Word </a:t>
            </a:r>
            <a:r>
              <a:rPr lang="pt-BR" dirty="0" err="1"/>
              <a:t>embedding</a:t>
            </a:r>
            <a:endParaRPr lang="pt-BR" dirty="0"/>
          </a:p>
          <a:p>
            <a:pPr lvl="1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0869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8331D7-D6ED-4AE2-9350-5175CFFEA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Embasamento Teórico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59C2F2-1051-4CED-B769-6611B0311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00468"/>
            <a:ext cx="8946541" cy="4976532"/>
          </a:xfrm>
        </p:spPr>
        <p:txBody>
          <a:bodyPr/>
          <a:lstStyle/>
          <a:p>
            <a:r>
              <a:rPr lang="pt-BR" dirty="0"/>
              <a:t>Representação de frases</a:t>
            </a:r>
          </a:p>
          <a:p>
            <a:pPr lvl="1"/>
            <a:r>
              <a:rPr lang="pt-BR" dirty="0"/>
              <a:t>Word2Vec representa palavras individualmente tomadas</a:t>
            </a:r>
          </a:p>
          <a:p>
            <a:r>
              <a:rPr lang="en-US" dirty="0"/>
              <a:t>Sum and Mean of Word Embeddings (SOWE and MOWE)</a:t>
            </a:r>
          </a:p>
          <a:p>
            <a:pPr lvl="1"/>
            <a:r>
              <a:rPr lang="en-US" dirty="0" err="1"/>
              <a:t>Sendo</a:t>
            </a:r>
            <a:r>
              <a:rPr lang="en-US" dirty="0"/>
              <a:t> o embedding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palavra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representação</a:t>
            </a:r>
            <a:r>
              <a:rPr lang="en-US" dirty="0"/>
              <a:t> </a:t>
            </a:r>
            <a:r>
              <a:rPr lang="en-US" dirty="0" err="1"/>
              <a:t>numérica</a:t>
            </a:r>
            <a:r>
              <a:rPr lang="en-US" dirty="0"/>
              <a:t>, </a:t>
            </a:r>
            <a:r>
              <a:rPr lang="en-US" dirty="0" err="1"/>
              <a:t>pode</a:t>
            </a:r>
            <a:r>
              <a:rPr lang="en-US" dirty="0"/>
              <a:t>-se </a:t>
            </a:r>
            <a:r>
              <a:rPr lang="en-US" dirty="0" err="1"/>
              <a:t>operar</a:t>
            </a:r>
            <a:r>
              <a:rPr lang="en-US" dirty="0"/>
              <a:t> </a:t>
            </a:r>
            <a:r>
              <a:rPr lang="en-US" dirty="0" err="1"/>
              <a:t>nesta</a:t>
            </a:r>
            <a:endParaRPr lang="en-US" dirty="0"/>
          </a:p>
          <a:p>
            <a:pPr lvl="1"/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utilizado</a:t>
            </a:r>
            <a:r>
              <a:rPr lang="en-US" dirty="0"/>
              <a:t>: media, </a:t>
            </a:r>
            <a:r>
              <a:rPr lang="en-US" dirty="0" err="1"/>
              <a:t>ponderada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TF-IDF</a:t>
            </a:r>
          </a:p>
          <a:p>
            <a:pPr lvl="1"/>
            <a:r>
              <a:rPr lang="en-US" dirty="0"/>
              <a:t>Gera um </a:t>
            </a:r>
            <a:r>
              <a:rPr lang="en-US" dirty="0" err="1"/>
              <a:t>vetor</a:t>
            </a:r>
            <a:r>
              <a:rPr lang="en-US" dirty="0"/>
              <a:t> por </a:t>
            </a:r>
            <a:r>
              <a:rPr lang="en-US" dirty="0" err="1"/>
              <a:t>frase</a:t>
            </a:r>
            <a:endParaRPr lang="en-US" dirty="0"/>
          </a:p>
          <a:p>
            <a:r>
              <a:rPr lang="en-US" dirty="0"/>
              <a:t>Clustering e </a:t>
            </a:r>
            <a:r>
              <a:rPr lang="en-US" dirty="0" err="1"/>
              <a:t>similaridade</a:t>
            </a:r>
            <a:endParaRPr lang="en-US" dirty="0"/>
          </a:p>
          <a:p>
            <a:pPr lvl="1"/>
            <a:r>
              <a:rPr lang="en-US" dirty="0" err="1"/>
              <a:t>Similaridade</a:t>
            </a:r>
            <a:r>
              <a:rPr lang="en-US" dirty="0"/>
              <a:t> de </a:t>
            </a:r>
            <a:r>
              <a:rPr lang="en-US" dirty="0" err="1"/>
              <a:t>cosseno</a:t>
            </a:r>
            <a:endParaRPr lang="en-US" dirty="0"/>
          </a:p>
          <a:p>
            <a:pPr lvl="1"/>
            <a:r>
              <a:rPr lang="en-US" dirty="0"/>
              <a:t>K-Means: </a:t>
            </a:r>
            <a:r>
              <a:rPr lang="en-US" dirty="0" err="1"/>
              <a:t>agrupar</a:t>
            </a:r>
            <a:r>
              <a:rPr lang="en-US" dirty="0"/>
              <a:t> </a:t>
            </a:r>
            <a:r>
              <a:rPr lang="en-US" dirty="0" err="1"/>
              <a:t>conforme</a:t>
            </a:r>
            <a:r>
              <a:rPr lang="en-US" dirty="0"/>
              <a:t> </a:t>
            </a:r>
            <a:r>
              <a:rPr lang="en-US" dirty="0" err="1"/>
              <a:t>distância</a:t>
            </a:r>
            <a:endParaRPr lang="en-US" dirty="0"/>
          </a:p>
          <a:p>
            <a:pPr lvl="2"/>
            <a:r>
              <a:rPr lang="en-US" dirty="0" err="1"/>
              <a:t>Necessário</a:t>
            </a:r>
            <a:r>
              <a:rPr lang="en-US" dirty="0"/>
              <a:t> </a:t>
            </a:r>
            <a:r>
              <a:rPr lang="en-US" dirty="0" err="1"/>
              <a:t>normalizar</a:t>
            </a:r>
            <a:r>
              <a:rPr lang="en-US" dirty="0"/>
              <a:t>, </a:t>
            </a:r>
            <a:r>
              <a:rPr lang="en-US" dirty="0" err="1"/>
              <a:t>tornar</a:t>
            </a:r>
            <a:r>
              <a:rPr lang="en-US" dirty="0"/>
              <a:t> com </a:t>
            </a:r>
            <a:r>
              <a:rPr lang="en-US" dirty="0" err="1"/>
              <a:t>tamanho</a:t>
            </a:r>
            <a:r>
              <a:rPr lang="en-US" dirty="0"/>
              <a:t> 1</a:t>
            </a:r>
          </a:p>
          <a:p>
            <a:pPr marL="914400" lvl="2" indent="0">
              <a:buNone/>
            </a:pPr>
            <a:endParaRPr lang="pt-BR" dirty="0"/>
          </a:p>
          <a:p>
            <a:pPr lvl="1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6779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C7FB5C-150D-4D0A-A5CF-5EFD0A90E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Bibliotecas e frameworks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66A4AD-9B3F-4D49-9245-2082C76F1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Gensim</a:t>
            </a:r>
            <a:endParaRPr lang="pt-BR" dirty="0"/>
          </a:p>
          <a:p>
            <a:pPr lvl="1"/>
            <a:r>
              <a:rPr lang="pt-BR" dirty="0"/>
              <a:t>Implementação de word2vec</a:t>
            </a:r>
          </a:p>
          <a:p>
            <a:pPr lvl="1"/>
            <a:r>
              <a:rPr lang="pt-BR" dirty="0"/>
              <a:t>Pandas</a:t>
            </a:r>
          </a:p>
          <a:p>
            <a:pPr lvl="1"/>
            <a:r>
              <a:rPr lang="pt-BR" dirty="0" err="1"/>
              <a:t>Scikit-learn</a:t>
            </a:r>
            <a:endParaRPr lang="pt-BR" dirty="0"/>
          </a:p>
          <a:p>
            <a:pPr lvl="2"/>
            <a:r>
              <a:rPr lang="pt-BR" dirty="0"/>
              <a:t>Tf-</a:t>
            </a:r>
            <a:r>
              <a:rPr lang="pt-BR" dirty="0" err="1"/>
              <a:t>Idf</a:t>
            </a:r>
            <a:endParaRPr lang="pt-BR" dirty="0"/>
          </a:p>
          <a:p>
            <a:pPr lvl="2"/>
            <a:r>
              <a:rPr lang="pt-BR" dirty="0"/>
              <a:t>Redução de dimensionalidade</a:t>
            </a:r>
          </a:p>
          <a:p>
            <a:pPr lvl="2"/>
            <a:r>
              <a:rPr lang="pt-BR" dirty="0" err="1"/>
              <a:t>Clustering</a:t>
            </a:r>
            <a:endParaRPr lang="pt-BR" dirty="0"/>
          </a:p>
          <a:p>
            <a:pPr lvl="1"/>
            <a:r>
              <a:rPr lang="pt-BR" dirty="0" err="1"/>
              <a:t>Numpy</a:t>
            </a:r>
            <a:endParaRPr lang="pt-BR" dirty="0"/>
          </a:p>
          <a:p>
            <a:pPr lvl="1"/>
            <a:r>
              <a:rPr lang="pt-BR" dirty="0" err="1"/>
              <a:t>Matplotlib</a:t>
            </a:r>
            <a:r>
              <a:rPr lang="pt-BR" dirty="0"/>
              <a:t>, </a:t>
            </a:r>
            <a:r>
              <a:rPr lang="pt-BR" dirty="0" err="1"/>
              <a:t>Seaborn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4825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A5CDED-24BB-40BA-B440-274CE2F4A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Desenvolvimento do modelo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88E7C4-6CA7-436E-97BF-95C252354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487" y="1331259"/>
            <a:ext cx="8946541" cy="1792941"/>
          </a:xfrm>
        </p:spPr>
        <p:txBody>
          <a:bodyPr/>
          <a:lstStyle/>
          <a:p>
            <a:r>
              <a:rPr lang="pt-BR" dirty="0"/>
              <a:t>Matriz TF-IDF no corpus (objeto das licitações)</a:t>
            </a:r>
          </a:p>
          <a:p>
            <a:pPr lvl="1"/>
            <a:r>
              <a:rPr lang="pt-BR" dirty="0"/>
              <a:t>Dimensão: Num. Licitações x tamanho vocabulário das licitações</a:t>
            </a:r>
          </a:p>
          <a:p>
            <a:r>
              <a:rPr lang="pt-BR" dirty="0"/>
              <a:t>Gerar matriz com word </a:t>
            </a:r>
            <a:r>
              <a:rPr lang="pt-BR" dirty="0" err="1"/>
              <a:t>embeddings</a:t>
            </a:r>
            <a:r>
              <a:rPr lang="pt-BR" dirty="0"/>
              <a:t> do vocabulário de licitações</a:t>
            </a:r>
          </a:p>
          <a:p>
            <a:pPr lvl="1"/>
            <a:r>
              <a:rPr lang="pt-BR" dirty="0"/>
              <a:t>Dimensão: Tamanho vocabulário licitações x 300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63355F5-7947-423C-8BBB-FE9B2B921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486" y="3124199"/>
            <a:ext cx="8478839" cy="336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07927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Amarelo Verde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3210</TotalTime>
  <Words>573</Words>
  <Application>Microsoft Office PowerPoint</Application>
  <PresentationFormat>Widescreen</PresentationFormat>
  <Paragraphs>95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Gothic</vt:lpstr>
      <vt:lpstr>Wingdings 3</vt:lpstr>
      <vt:lpstr>Íon</vt:lpstr>
      <vt:lpstr>PROCESSAMENTO DE LINGUAGEM NATURAL PARA ANÁLISE DE SIMILARIDADE E CLUSTERING DE LICITAÇÕES </vt:lpstr>
      <vt:lpstr>Contextualização</vt:lpstr>
      <vt:lpstr>Problema proposto</vt:lpstr>
      <vt:lpstr>Coleta de Dados</vt:lpstr>
      <vt:lpstr>Tratamento de dados</vt:lpstr>
      <vt:lpstr>Embasamento Teórico</vt:lpstr>
      <vt:lpstr>Embasamento Teórico</vt:lpstr>
      <vt:lpstr>Bibliotecas e frameworks</vt:lpstr>
      <vt:lpstr>Desenvolvimento do modelo</vt:lpstr>
      <vt:lpstr>Desenvolvimento do modelo</vt:lpstr>
      <vt:lpstr>Desenvolvimento do modelo Validação inicial - cossenos</vt:lpstr>
      <vt:lpstr>Desenvolvimento do modelo Validação inicial - cossenos</vt:lpstr>
      <vt:lpstr>Desenvolvimento do modelo</vt:lpstr>
      <vt:lpstr>Validação do modelo</vt:lpstr>
      <vt:lpstr>Validação do modelo</vt:lpstr>
      <vt:lpstr>Validação do modelo</vt:lpstr>
      <vt:lpstr>Validação do modelo</vt:lpstr>
      <vt:lpstr>Validação do modelo Todos os clusters</vt:lpstr>
      <vt:lpstr>Considerações Finais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PROCESSAMENTO DE LINGUAGEM NATURAL PARA ANÁLISE DE SIMILARIDADE E CLUSTERING DE LICITAÇÕES </dc:title>
  <dc:creator>Diogo El Murr</dc:creator>
  <cp:lastModifiedBy>Diogo El Murr</cp:lastModifiedBy>
  <cp:revision>7</cp:revision>
  <dcterms:created xsi:type="dcterms:W3CDTF">2021-04-07T12:39:09Z</dcterms:created>
  <dcterms:modified xsi:type="dcterms:W3CDTF">2021-04-09T18:09:48Z</dcterms:modified>
</cp:coreProperties>
</file>