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8" r:id="rId2"/>
    <p:sldId id="389" r:id="rId3"/>
    <p:sldId id="390" r:id="rId4"/>
    <p:sldId id="391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AB3A6-2F51-4987-9E8D-BDCF6A5997A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5585C-5707-4F00-9784-72AC159D0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1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4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8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86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7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2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8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9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5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7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71213-EE46-4E75-992C-F4F5AFA554BE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1FE02-AC7B-445B-9076-6880E55B95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24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0060" y="1268760"/>
            <a:ext cx="8141426" cy="1790700"/>
          </a:xfrm>
        </p:spPr>
        <p:txBody>
          <a:bodyPr>
            <a:no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Microcontroladores</a:t>
            </a:r>
            <a:b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Solar Tracker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1773" y="3051274"/>
            <a:ext cx="6858000" cy="1241822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Diogo Nogueira Knop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Paulo Varassin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Engenharia Eletrônica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35" y="5287429"/>
            <a:ext cx="3113476" cy="11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  <a:solidFill>
            <a:srgbClr val="00B0F0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Motivação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84784"/>
            <a:ext cx="4330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Melhorar</a:t>
            </a:r>
            <a:r>
              <a:rPr lang="en-US" dirty="0" smtClean="0"/>
              <a:t> a </a:t>
            </a:r>
            <a:r>
              <a:rPr lang="en-US" dirty="0" err="1" smtClean="0"/>
              <a:t>eficiência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fotovoltaica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Demanda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renováveis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Greve</a:t>
            </a:r>
            <a:r>
              <a:rPr lang="en-US" dirty="0" smtClean="0"/>
              <a:t> dos </a:t>
            </a:r>
            <a:r>
              <a:rPr lang="en-US" dirty="0" err="1" smtClean="0"/>
              <a:t>caminhoneiros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28" y="1484784"/>
            <a:ext cx="3419872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  <a:solidFill>
            <a:srgbClr val="00B0F0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84784"/>
            <a:ext cx="433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Desenvolver</a:t>
            </a:r>
            <a:r>
              <a:rPr lang="en-US" dirty="0" smtClean="0"/>
              <a:t> um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robótico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se </a:t>
            </a:r>
            <a:r>
              <a:rPr lang="en-US" dirty="0" err="1" smtClean="0"/>
              <a:t>movimentar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eixos</a:t>
            </a:r>
            <a:r>
              <a:rPr lang="en-US" dirty="0" smtClean="0"/>
              <a:t> das </a:t>
            </a:r>
            <a:r>
              <a:rPr lang="en-US" dirty="0" err="1" smtClean="0"/>
              <a:t>coordenadas</a:t>
            </a:r>
            <a:r>
              <a:rPr lang="en-US" dirty="0" smtClean="0"/>
              <a:t> </a:t>
            </a:r>
            <a:r>
              <a:rPr lang="en-US" dirty="0" err="1" smtClean="0"/>
              <a:t>esféricas</a:t>
            </a:r>
            <a:r>
              <a:rPr lang="en-US" dirty="0" smtClean="0"/>
              <a:t> </a:t>
            </a:r>
            <a:r>
              <a:rPr lang="el-GR" dirty="0" smtClean="0"/>
              <a:t>Φ</a:t>
            </a:r>
            <a:r>
              <a:rPr lang="en-US" dirty="0" smtClean="0"/>
              <a:t> e </a:t>
            </a:r>
            <a:r>
              <a:rPr lang="el-GR" dirty="0" smtClean="0"/>
              <a:t>Θ</a:t>
            </a:r>
            <a:r>
              <a:rPr lang="en-US" dirty="0"/>
              <a:t> </a:t>
            </a:r>
            <a:r>
              <a:rPr lang="en-US" dirty="0" smtClean="0"/>
              <a:t>e que </a:t>
            </a:r>
            <a:r>
              <a:rPr lang="en-US" dirty="0" err="1" smtClean="0"/>
              <a:t>irá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</a:t>
            </a:r>
            <a:r>
              <a:rPr lang="en-US" dirty="0" err="1" smtClean="0"/>
              <a:t>luminosas</a:t>
            </a:r>
            <a:r>
              <a:rPr lang="en-US" dirty="0" smtClean="0"/>
              <a:t> </a:t>
            </a:r>
            <a:r>
              <a:rPr lang="en-US" dirty="0" err="1" smtClean="0"/>
              <a:t>simulando</a:t>
            </a:r>
            <a:r>
              <a:rPr lang="en-US" dirty="0" smtClean="0"/>
              <a:t> o Sol.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18" y="148910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78098"/>
          </a:xfrm>
          <a:solidFill>
            <a:srgbClr val="00B0F0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84784"/>
            <a:ext cx="4330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Desenvolver</a:t>
            </a:r>
            <a:r>
              <a:rPr lang="en-US" dirty="0" smtClean="0"/>
              <a:t> um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robótico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se </a:t>
            </a:r>
            <a:r>
              <a:rPr lang="en-US" dirty="0" err="1" smtClean="0"/>
              <a:t>movimentar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eixos</a:t>
            </a:r>
            <a:r>
              <a:rPr lang="en-US" dirty="0" smtClean="0"/>
              <a:t> das </a:t>
            </a:r>
            <a:r>
              <a:rPr lang="en-US" dirty="0" err="1" smtClean="0"/>
              <a:t>coordenadas</a:t>
            </a:r>
            <a:r>
              <a:rPr lang="en-US" dirty="0" smtClean="0"/>
              <a:t> </a:t>
            </a:r>
            <a:r>
              <a:rPr lang="en-US" dirty="0" err="1" smtClean="0"/>
              <a:t>esféricas</a:t>
            </a:r>
            <a:r>
              <a:rPr lang="en-US" dirty="0" smtClean="0"/>
              <a:t>, </a:t>
            </a:r>
            <a:r>
              <a:rPr lang="el-GR" dirty="0" smtClean="0"/>
              <a:t>Φ</a:t>
            </a:r>
            <a:r>
              <a:rPr lang="en-US" dirty="0" smtClean="0"/>
              <a:t> e </a:t>
            </a:r>
            <a:r>
              <a:rPr lang="el-GR" dirty="0" smtClean="0"/>
              <a:t>Θ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 err="1" smtClean="0"/>
              <a:t>rotações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servomotores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Sensores</a:t>
            </a:r>
            <a:r>
              <a:rPr lang="en-US" dirty="0" smtClean="0"/>
              <a:t> LDR </a:t>
            </a:r>
            <a:r>
              <a:rPr lang="en-US" dirty="0" err="1" smtClean="0"/>
              <a:t>fornecerão</a:t>
            </a:r>
            <a:r>
              <a:rPr lang="en-US" dirty="0" smtClean="0"/>
              <a:t> as entradas para o </a:t>
            </a:r>
            <a:r>
              <a:rPr lang="en-US" dirty="0" err="1" smtClean="0"/>
              <a:t>microcontrolador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servomotores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potenciômetros</a:t>
            </a:r>
            <a:r>
              <a:rPr lang="en-US" dirty="0" smtClean="0"/>
              <a:t> </a:t>
            </a:r>
            <a:r>
              <a:rPr lang="en-US" dirty="0" err="1" smtClean="0"/>
              <a:t>controlarão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 e a </a:t>
            </a:r>
            <a:r>
              <a:rPr lang="en-US" dirty="0" err="1" smtClean="0"/>
              <a:t>velocidade</a:t>
            </a:r>
            <a:r>
              <a:rPr lang="en-US" dirty="0" smtClean="0"/>
              <a:t> de </a:t>
            </a:r>
            <a:r>
              <a:rPr lang="en-US" dirty="0" err="1" smtClean="0"/>
              <a:t>rotação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670" t="27590" r="5882" b="37394"/>
          <a:stretch/>
        </p:blipFill>
        <p:spPr>
          <a:xfrm>
            <a:off x="299313" y="4347106"/>
            <a:ext cx="8387487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104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Microcontroladores   Solar Tracker </vt:lpstr>
      <vt:lpstr>Motivação</vt:lpstr>
      <vt:lpstr>Objetivo</vt:lpstr>
      <vt:lpstr>Objetivo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Eugenio Lazzaretti</dc:creator>
  <cp:lastModifiedBy>Diogo .</cp:lastModifiedBy>
  <cp:revision>202</cp:revision>
  <dcterms:created xsi:type="dcterms:W3CDTF">2015-07-07T16:31:53Z</dcterms:created>
  <dcterms:modified xsi:type="dcterms:W3CDTF">2018-06-03T23:59:14Z</dcterms:modified>
</cp:coreProperties>
</file>