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3D"/>
    <a:srgbClr val="2A4779"/>
    <a:srgbClr val="4472C4"/>
    <a:srgbClr val="A5A5A5"/>
    <a:srgbClr val="F6C048"/>
    <a:srgbClr val="3C668B"/>
    <a:srgbClr val="5B9BD5"/>
    <a:srgbClr val="63C0F5"/>
    <a:srgbClr val="3C8EC2"/>
    <a:srgbClr val="37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45"/>
  </p:normalViewPr>
  <p:slideViewPr>
    <p:cSldViewPr snapToGrid="0" snapToObjects="1">
      <p:cViewPr varScale="1">
        <p:scale>
          <a:sx n="69" d="100"/>
          <a:sy n="69" d="100"/>
        </p:scale>
        <p:origin x="75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23-ADED-2D4E-951E-A1923214C6FF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1480-3FFE-3949-B20B-F1590CA49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F45-1FC2-B273-DE82-FB54FD72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C246-27B4-9A97-8179-AAD1157E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4AD-7851-CC17-4949-0D23653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6B9-4B92-91CC-E884-6BC92C0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304-0830-DA2F-22F1-51E966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9C7-D80E-FEB9-A7D6-2FDC60B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75E1-2F13-21D1-0A6E-9E5441DF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1E76-A9C0-3F0C-0893-4C69003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9AF-4364-FEDC-E971-1FC785D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E67-FA14-11B7-EBF0-DEB007B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C826-3406-7010-5C6A-CB269488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14-B930-7B24-7D08-733A0A4F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5A1A-0658-AF5D-F8CC-01EAE47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452-54CF-CD91-1056-04E566F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46BE-607F-6430-BF55-A4B0ABE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2BA-EB30-B3D8-4239-D74FF33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1BEA-0091-8D33-761D-657ECFCF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FF-6558-EE34-DBDB-CBB9A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10C0-E627-D04F-8F93-1A3CF6A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D07A-0D60-B49C-126E-5FD54A3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7A1-EBB2-D34A-A05E-DB8B934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924-E8E5-7CEC-3832-7CD2AD62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EC-6FBE-8282-6AFA-E0F3C5C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874-AE71-A779-6886-FDD86654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CC74-3681-28C2-40F1-2F1797D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E55-4A27-1B3E-6366-4CE22FE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990F-C221-CEE7-1E69-6465CA28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17F6-2466-82F7-573A-E463A283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6117-4F22-5B1C-61F8-57A66885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96A8-EE50-F66A-CB13-F2EF589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593-15FB-A57E-B347-68B6552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01A0-885F-FE37-BC5B-909AFC8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647-1BCA-D95B-56D7-6F66990C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F516-3615-85E8-1347-33D7BC39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699E-8EAC-0B3D-FBD7-145562F7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443C-F864-658A-47E2-0B550CB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72F2-4A7D-4181-A2D4-FBE2706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AEA7-7C8C-7A97-C679-5211D42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20A9-B879-83E5-ED17-EC9EEE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13FB-F6ED-8CE9-17B8-6787F7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5D03-0C2D-BA12-DD81-170BB2AC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64363-9C7E-009B-1F51-E6530E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1EC-EBA8-F9BC-A971-5409ADB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23E47-FC72-9740-A552-DF0C049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6A59-1081-FA03-F6AC-E61BBA0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EC38-6109-F6AC-0BCF-201601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D4DB-242F-6AF3-EF1B-50222FA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6C8D-6306-639D-E125-A78ACA9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B89-E802-3E9F-B29C-51F40B7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0DF5-8BD3-ADE2-ED19-05A1025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5D22-46AB-32FF-EB97-DCF63C0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83A6-2BCC-18AC-F06E-A71E74B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3F2-DC0A-9F8F-E254-8EC408F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4F37-07FD-F838-E806-EF9E468C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F949-BE52-7237-BC3C-A86C4C2C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8F70E-01F7-9001-A8E8-E5737B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49DE-2E0F-A509-CCA4-98BBEA6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EE17-0D3A-B16A-2836-003BF40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1123-5441-0AB9-FFC5-AF44926B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74A8-14DB-1E28-0BE1-AFCA0C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BA3-BC1B-3DBB-A4E3-9E732D28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8F95-E16A-EC4D-A4EE-BB6B3E061864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C9AD-C38C-C524-9CE8-3D165A7D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27A-3456-5A0D-B5FA-80E9AFF7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6" y="8074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5950"/>
              </p:ext>
            </p:extLst>
          </p:nvPr>
        </p:nvGraphicFramePr>
        <p:xfrm>
          <a:off x="495300" y="534838"/>
          <a:ext cx="9372600" cy="60743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66601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[cliente final] 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professores e alunos de todas as modalidades de ensino do IFRN campus Natal Central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Cuja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[Problema que precisa ser resolvido] 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e aplicação de avaliações não é possível em um único sistema que também possibilite os alunos testarem seus conhecimentos e realizarem estudos sobre os conteúdos vistos em sala de aula. </a:t>
                      </a:r>
                      <a:endParaRPr lang="pt-BR" sz="1600" b="1" kern="1200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[produto] 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 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IFSolve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é uma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[categoria do produto] 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aplicação web que contribui no âmbito acadêmico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Que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[benefícios-chave, razões para usar]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permite aos professores elaborar e aplicar avaliações, assim como corrigir as questões das avaliações, além de contribuir no processo de aprendizagem dos estudantes, possibilitando-os realizar exercícios e acompanhar seu progresso em diferentes áreas do conhecimento.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Diferentemente das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[alternativa da concorrência] 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plataformas Elabora, 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EducaBras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ProfCardy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Masteraula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Nosso/esse produto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[diferença-chave] 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possui assinatura e limitação de recurso, além de possibilitar a criação de questões autoriais pelos professores.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175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Tw Cen MT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Sales de Lima Filho</dc:creator>
  <cp:lastModifiedBy>Alcides Tiago Medeiros Dantas</cp:lastModifiedBy>
  <cp:revision>84</cp:revision>
  <dcterms:created xsi:type="dcterms:W3CDTF">2022-05-14T20:21:11Z</dcterms:created>
  <dcterms:modified xsi:type="dcterms:W3CDTF">2023-04-24T23:18:07Z</dcterms:modified>
</cp:coreProperties>
</file>