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Blacker Sans Pro" panose="020B0604020202020204" charset="0"/>
      <p:regular r:id="rId11"/>
    </p:embeddedFont>
    <p:embeddedFont>
      <p:font typeface="Blacker Sans Pro Bold" panose="020B0604020202020204" charset="0"/>
      <p:regular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2.svg"/><Relationship Id="rId4" Type="http://schemas.openxmlformats.org/officeDocument/2006/relationships/image" Target="../media/image10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15.svg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12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4.png"/><Relationship Id="rId5" Type="http://schemas.openxmlformats.org/officeDocument/2006/relationships/image" Target="../media/image18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12" Type="http://schemas.openxmlformats.org/officeDocument/2006/relationships/image" Target="../media/image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6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15.svg"/><Relationship Id="rId9" Type="http://schemas.openxmlformats.org/officeDocument/2006/relationships/image" Target="../media/image26.png"/><Relationship Id="rId1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21393" y="2738684"/>
            <a:ext cx="12849547" cy="3312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38"/>
              </a:lnSpc>
            </a:pPr>
            <a:r>
              <a:rPr lang="en-US" sz="11999" dirty="0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Atlético Clube do Cacém</a:t>
            </a:r>
          </a:p>
        </p:txBody>
      </p:sp>
      <p:sp>
        <p:nvSpPr>
          <p:cNvPr id="5" name="Freeform 5"/>
          <p:cNvSpPr/>
          <p:nvPr/>
        </p:nvSpPr>
        <p:spPr>
          <a:xfrm>
            <a:off x="5900430" y="6496917"/>
            <a:ext cx="6177839" cy="1668016"/>
          </a:xfrm>
          <a:custGeom>
            <a:avLst/>
            <a:gdLst/>
            <a:ahLst/>
            <a:cxnLst/>
            <a:rect l="l" t="t" r="r" b="b"/>
            <a:pathLst>
              <a:path w="6177839" h="1668016">
                <a:moveTo>
                  <a:pt x="0" y="0"/>
                </a:moveTo>
                <a:lnTo>
                  <a:pt x="6177839" y="0"/>
                </a:lnTo>
                <a:lnTo>
                  <a:pt x="6177839" y="1668016"/>
                </a:lnTo>
                <a:lnTo>
                  <a:pt x="0" y="1668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11500701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 rot="-10800000">
            <a:off x="-242310" y="6362856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>
          <a:xfrm>
            <a:off x="0" y="-8530"/>
            <a:ext cx="1628850" cy="944733"/>
          </a:xfrm>
          <a:custGeom>
            <a:avLst/>
            <a:gdLst/>
            <a:ahLst/>
            <a:cxnLst/>
            <a:rect l="l" t="t" r="r" b="b"/>
            <a:pathLst>
              <a:path w="1628850" h="944733">
                <a:moveTo>
                  <a:pt x="0" y="0"/>
                </a:moveTo>
                <a:lnTo>
                  <a:pt x="1628850" y="0"/>
                </a:lnTo>
                <a:lnTo>
                  <a:pt x="1628850" y="944733"/>
                </a:lnTo>
                <a:lnTo>
                  <a:pt x="0" y="9447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2" name="TextBox 12"/>
          <p:cNvSpPr txBox="1"/>
          <p:nvPr/>
        </p:nvSpPr>
        <p:spPr>
          <a:xfrm>
            <a:off x="7215290" y="6774681"/>
            <a:ext cx="4285411" cy="556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8"/>
              </a:lnSpc>
            </a:pPr>
            <a:r>
              <a:rPr lang="en-US" sz="2999" b="1">
                <a:solidFill>
                  <a:srgbClr val="343652"/>
                </a:solidFill>
                <a:latin typeface="Blacker Sans Pro Bold"/>
                <a:ea typeface="Blacker Sans Pro Bold"/>
                <a:cs typeface="Blacker Sans Pro Bold"/>
                <a:sym typeface="Blacker Sans Pro Bold"/>
              </a:rPr>
              <a:t>Diogo Antunes  TGPSI Q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11365" y="1359859"/>
            <a:ext cx="11265270" cy="31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3"/>
              </a:lnSpc>
              <a:spcBef>
                <a:spcPct val="0"/>
              </a:spcBef>
            </a:pPr>
            <a:r>
              <a:rPr lang="en-US" sz="21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Prova de Aptidão Profissional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9208866" cy="10804987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3033170" y="1535321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4217481" y="3773317"/>
            <a:ext cx="4275460" cy="4426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37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1. Introdução</a:t>
            </a:r>
          </a:p>
          <a:p>
            <a:pPr algn="just">
              <a:lnSpc>
                <a:spcPts val="5850"/>
              </a:lnSpc>
            </a:pPr>
            <a:r>
              <a:rPr lang="en-US" sz="37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2. ODS</a:t>
            </a:r>
          </a:p>
          <a:p>
            <a:pPr algn="just">
              <a:lnSpc>
                <a:spcPts val="5850"/>
              </a:lnSpc>
            </a:pPr>
            <a:r>
              <a:rPr lang="en-US" sz="37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3. Tecnologias</a:t>
            </a:r>
          </a:p>
          <a:p>
            <a:pPr algn="just">
              <a:lnSpc>
                <a:spcPts val="5850"/>
              </a:lnSpc>
            </a:pPr>
            <a:r>
              <a:rPr lang="en-US" sz="37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4. Paleta de Cores</a:t>
            </a:r>
          </a:p>
          <a:p>
            <a:pPr algn="just">
              <a:lnSpc>
                <a:spcPts val="5850"/>
              </a:lnSpc>
            </a:pPr>
            <a:r>
              <a:rPr lang="en-US" sz="37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5. Apresentação</a:t>
            </a:r>
          </a:p>
          <a:p>
            <a:pPr algn="just">
              <a:lnSpc>
                <a:spcPts val="5850"/>
              </a:lnSpc>
            </a:pPr>
            <a:r>
              <a:rPr lang="en-US" sz="37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6. Conclusão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0" y="6279337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1500701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Freeform 8"/>
          <p:cNvSpPr/>
          <p:nvPr/>
        </p:nvSpPr>
        <p:spPr>
          <a:xfrm>
            <a:off x="11664780" y="3691221"/>
            <a:ext cx="4142710" cy="4509072"/>
          </a:xfrm>
          <a:custGeom>
            <a:avLst/>
            <a:gdLst/>
            <a:ahLst/>
            <a:cxnLst/>
            <a:rect l="l" t="t" r="r" b="b"/>
            <a:pathLst>
              <a:path w="4142710" h="4509072">
                <a:moveTo>
                  <a:pt x="0" y="0"/>
                </a:moveTo>
                <a:lnTo>
                  <a:pt x="4142709" y="0"/>
                </a:lnTo>
                <a:lnTo>
                  <a:pt x="4142709" y="4509072"/>
                </a:lnTo>
                <a:lnTo>
                  <a:pt x="0" y="45090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9" name="TextBox 9"/>
          <p:cNvSpPr txBox="1"/>
          <p:nvPr/>
        </p:nvSpPr>
        <p:spPr>
          <a:xfrm>
            <a:off x="4217481" y="1814563"/>
            <a:ext cx="5329631" cy="1122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8"/>
              </a:lnSpc>
            </a:pPr>
            <a:r>
              <a:rPr lang="en-US" sz="7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6159123" y="1535321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5" name="Group 5"/>
          <p:cNvGrpSpPr/>
          <p:nvPr/>
        </p:nvGrpSpPr>
        <p:grpSpPr>
          <a:xfrm>
            <a:off x="1954908" y="3645632"/>
            <a:ext cx="3570753" cy="4774859"/>
            <a:chOff x="0" y="0"/>
            <a:chExt cx="4761004" cy="6366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60976" cy="6366510"/>
            </a:xfrm>
            <a:custGeom>
              <a:avLst/>
              <a:gdLst/>
              <a:ahLst/>
              <a:cxnLst/>
              <a:rect l="l" t="t" r="r" b="b"/>
              <a:pathLst>
                <a:path w="4760976" h="6366510">
                  <a:moveTo>
                    <a:pt x="0" y="0"/>
                  </a:moveTo>
                  <a:lnTo>
                    <a:pt x="4760976" y="0"/>
                  </a:lnTo>
                  <a:lnTo>
                    <a:pt x="4760976" y="6366510"/>
                  </a:lnTo>
                  <a:lnTo>
                    <a:pt x="0" y="6366510"/>
                  </a:lnTo>
                  <a:close/>
                </a:path>
              </a:pathLst>
            </a:custGeom>
            <a:blipFill>
              <a:blip r:embed="rId5"/>
              <a:stretch>
                <a:fillRect l="-16861" r="-16861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364400" y="4165451"/>
            <a:ext cx="8512105" cy="3208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Através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deste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site, é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possível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gerir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de forma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eficaz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os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diferentes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utilizadores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do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clube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. Bem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como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facilitar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a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comunicação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,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organização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e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modernização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dos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processos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3300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internos</a:t>
            </a:r>
            <a:r>
              <a:rPr lang="en-US" sz="3300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74115" y="1884659"/>
            <a:ext cx="657414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-153081" y="6516366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0" name="Freeform 10"/>
          <p:cNvSpPr/>
          <p:nvPr/>
        </p:nvSpPr>
        <p:spPr>
          <a:xfrm>
            <a:off x="11664780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3664330" y="1566886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7" name="Group 7"/>
          <p:cNvGrpSpPr/>
          <p:nvPr/>
        </p:nvGrpSpPr>
        <p:grpSpPr>
          <a:xfrm>
            <a:off x="12000958" y="4114800"/>
            <a:ext cx="3343275" cy="3343275"/>
            <a:chOff x="0" y="0"/>
            <a:chExt cx="4457700" cy="44577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457700" cy="4457700"/>
            </a:xfrm>
            <a:custGeom>
              <a:avLst/>
              <a:gdLst/>
              <a:ahLst/>
              <a:cxnLst/>
              <a:rect l="l" t="t" r="r" b="b"/>
              <a:pathLst>
                <a:path w="4457700" h="4457700">
                  <a:moveTo>
                    <a:pt x="0" y="0"/>
                  </a:moveTo>
                  <a:lnTo>
                    <a:pt x="4457700" y="0"/>
                  </a:lnTo>
                  <a:lnTo>
                    <a:pt x="4457700" y="4457700"/>
                  </a:lnTo>
                  <a:lnTo>
                    <a:pt x="0" y="4457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071748" y="1916169"/>
            <a:ext cx="5329631" cy="88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-43913" y="6500564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>
          <a:xfrm>
            <a:off x="11664780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1026" name="Picture 2" descr="Objetivo de Desenvolvimento Sustentável 3 – Wikipédia, a enciclopédia livre">
            <a:extLst>
              <a:ext uri="{FF2B5EF4-FFF2-40B4-BE49-F238E27FC236}">
                <a16:creationId xmlns:a16="http://schemas.microsoft.com/office/drawing/2014/main" id="{C4F17019-9B8A-E941-1BA3-7B3FBA5D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8" y="4110819"/>
            <a:ext cx="3343275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3033170" y="1535321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5" name="Group 5"/>
          <p:cNvGrpSpPr/>
          <p:nvPr/>
        </p:nvGrpSpPr>
        <p:grpSpPr>
          <a:xfrm>
            <a:off x="5707945" y="4048125"/>
            <a:ext cx="6853632" cy="171450"/>
            <a:chOff x="0" y="0"/>
            <a:chExt cx="9138176" cy="228600"/>
          </a:xfrm>
        </p:grpSpPr>
        <p:sp>
          <p:nvSpPr>
            <p:cNvPr id="6" name="Freeform 6"/>
            <p:cNvSpPr/>
            <p:nvPr/>
          </p:nvSpPr>
          <p:spPr>
            <a:xfrm>
              <a:off x="114300" y="0"/>
              <a:ext cx="8909558" cy="228600"/>
            </a:xfrm>
            <a:custGeom>
              <a:avLst/>
              <a:gdLst/>
              <a:ahLst/>
              <a:cxnLst/>
              <a:rect l="l" t="t" r="r" b="b"/>
              <a:pathLst>
                <a:path w="8909558" h="228600">
                  <a:moveTo>
                    <a:pt x="0" y="0"/>
                  </a:moveTo>
                  <a:lnTo>
                    <a:pt x="8909558" y="0"/>
                  </a:lnTo>
                  <a:lnTo>
                    <a:pt x="8909558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134475" y="4255005"/>
            <a:ext cx="3246120" cy="2338304"/>
            <a:chOff x="0" y="0"/>
            <a:chExt cx="4328160" cy="31177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28160" cy="3117723"/>
            </a:xfrm>
            <a:custGeom>
              <a:avLst/>
              <a:gdLst/>
              <a:ahLst/>
              <a:cxnLst/>
              <a:rect l="l" t="t" r="r" b="b"/>
              <a:pathLst>
                <a:path w="4328160" h="3117723">
                  <a:moveTo>
                    <a:pt x="0" y="0"/>
                  </a:moveTo>
                  <a:lnTo>
                    <a:pt x="4328160" y="0"/>
                  </a:lnTo>
                  <a:lnTo>
                    <a:pt x="4328160" y="3117723"/>
                  </a:lnTo>
                  <a:lnTo>
                    <a:pt x="0" y="3117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3233" r="-13233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039225" y="4048125"/>
            <a:ext cx="190500" cy="5012963"/>
            <a:chOff x="0" y="0"/>
            <a:chExt cx="254000" cy="6683951"/>
          </a:xfrm>
        </p:grpSpPr>
        <p:sp>
          <p:nvSpPr>
            <p:cNvPr id="10" name="Freeform 10"/>
            <p:cNvSpPr/>
            <p:nvPr/>
          </p:nvSpPr>
          <p:spPr>
            <a:xfrm>
              <a:off x="0" y="113792"/>
              <a:ext cx="254000" cy="6456299"/>
            </a:xfrm>
            <a:custGeom>
              <a:avLst/>
              <a:gdLst/>
              <a:ahLst/>
              <a:cxnLst/>
              <a:rect l="l" t="t" r="r" b="b"/>
              <a:pathLst>
                <a:path w="254000" h="6456299">
                  <a:moveTo>
                    <a:pt x="228600" y="0"/>
                  </a:moveTo>
                  <a:lnTo>
                    <a:pt x="254000" y="6455410"/>
                  </a:lnTo>
                  <a:lnTo>
                    <a:pt x="25400" y="6456299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49819" y="4294622"/>
            <a:ext cx="2466677" cy="2338304"/>
            <a:chOff x="0" y="0"/>
            <a:chExt cx="3288903" cy="311773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88919" cy="3117723"/>
            </a:xfrm>
            <a:custGeom>
              <a:avLst/>
              <a:gdLst/>
              <a:ahLst/>
              <a:cxnLst/>
              <a:rect l="l" t="t" r="r" b="b"/>
              <a:pathLst>
                <a:path w="3288919" h="3117723">
                  <a:moveTo>
                    <a:pt x="0" y="0"/>
                  </a:moveTo>
                  <a:lnTo>
                    <a:pt x="3288919" y="0"/>
                  </a:lnTo>
                  <a:lnTo>
                    <a:pt x="3288919" y="3117723"/>
                  </a:lnTo>
                  <a:lnTo>
                    <a:pt x="0" y="3117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2745" b="-2745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926829" y="6628740"/>
            <a:ext cx="3369130" cy="2522260"/>
            <a:chOff x="0" y="0"/>
            <a:chExt cx="4492173" cy="33630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492117" cy="3362960"/>
            </a:xfrm>
            <a:custGeom>
              <a:avLst/>
              <a:gdLst/>
              <a:ahLst/>
              <a:cxnLst/>
              <a:rect l="l" t="t" r="r" b="b"/>
              <a:pathLst>
                <a:path w="4492117" h="3362960">
                  <a:moveTo>
                    <a:pt x="0" y="0"/>
                  </a:moveTo>
                  <a:lnTo>
                    <a:pt x="4492117" y="0"/>
                  </a:lnTo>
                  <a:lnTo>
                    <a:pt x="4492117" y="3362960"/>
                  </a:lnTo>
                  <a:lnTo>
                    <a:pt x="0" y="3362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95367" r="-95369" b="-1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335921" y="6965148"/>
            <a:ext cx="2603380" cy="1536270"/>
            <a:chOff x="0" y="0"/>
            <a:chExt cx="3471173" cy="20483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71164" cy="2048383"/>
            </a:xfrm>
            <a:custGeom>
              <a:avLst/>
              <a:gdLst/>
              <a:ahLst/>
              <a:cxnLst/>
              <a:rect l="l" t="t" r="r" b="b"/>
              <a:pathLst>
                <a:path w="3471164" h="2048383">
                  <a:moveTo>
                    <a:pt x="0" y="0"/>
                  </a:moveTo>
                  <a:lnTo>
                    <a:pt x="3471164" y="0"/>
                  </a:lnTo>
                  <a:lnTo>
                    <a:pt x="3471164" y="2048383"/>
                  </a:lnTo>
                  <a:lnTo>
                    <a:pt x="0" y="2048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b="1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348163" y="1884659"/>
            <a:ext cx="6000918" cy="88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Tecnologias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730805" y="6632926"/>
            <a:ext cx="6689760" cy="171450"/>
            <a:chOff x="0" y="0"/>
            <a:chExt cx="8919680" cy="228600"/>
          </a:xfrm>
        </p:grpSpPr>
        <p:sp>
          <p:nvSpPr>
            <p:cNvPr id="19" name="Freeform 19"/>
            <p:cNvSpPr/>
            <p:nvPr/>
          </p:nvSpPr>
          <p:spPr>
            <a:xfrm>
              <a:off x="114300" y="0"/>
              <a:ext cx="8691118" cy="228600"/>
            </a:xfrm>
            <a:custGeom>
              <a:avLst/>
              <a:gdLst/>
              <a:ahLst/>
              <a:cxnLst/>
              <a:rect l="l" t="t" r="r" b="b"/>
              <a:pathLst>
                <a:path w="8691118" h="228600">
                  <a:moveTo>
                    <a:pt x="0" y="0"/>
                  </a:moveTo>
                  <a:lnTo>
                    <a:pt x="8691118" y="0"/>
                  </a:lnTo>
                  <a:lnTo>
                    <a:pt x="8691118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793105" y="4029075"/>
            <a:ext cx="190500" cy="5032013"/>
            <a:chOff x="0" y="0"/>
            <a:chExt cx="254000" cy="6709351"/>
          </a:xfrm>
        </p:grpSpPr>
        <p:sp>
          <p:nvSpPr>
            <p:cNvPr id="21" name="Freeform 21"/>
            <p:cNvSpPr/>
            <p:nvPr/>
          </p:nvSpPr>
          <p:spPr>
            <a:xfrm>
              <a:off x="0" y="113792"/>
              <a:ext cx="254000" cy="6481699"/>
            </a:xfrm>
            <a:custGeom>
              <a:avLst/>
              <a:gdLst/>
              <a:ahLst/>
              <a:cxnLst/>
              <a:rect l="l" t="t" r="r" b="b"/>
              <a:pathLst>
                <a:path w="254000" h="6481699">
                  <a:moveTo>
                    <a:pt x="228600" y="0"/>
                  </a:moveTo>
                  <a:lnTo>
                    <a:pt x="254000" y="6480810"/>
                  </a:lnTo>
                  <a:lnTo>
                    <a:pt x="25400" y="6481699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304395" y="4029075"/>
            <a:ext cx="171450" cy="5032013"/>
            <a:chOff x="0" y="0"/>
            <a:chExt cx="228600" cy="6709351"/>
          </a:xfrm>
        </p:grpSpPr>
        <p:sp>
          <p:nvSpPr>
            <p:cNvPr id="23" name="Freeform 23"/>
            <p:cNvSpPr/>
            <p:nvPr/>
          </p:nvSpPr>
          <p:spPr>
            <a:xfrm>
              <a:off x="0" y="114300"/>
              <a:ext cx="228600" cy="6480810"/>
            </a:xfrm>
            <a:custGeom>
              <a:avLst/>
              <a:gdLst/>
              <a:ahLst/>
              <a:cxnLst/>
              <a:rect l="l" t="t" r="r" b="b"/>
              <a:pathLst>
                <a:path w="228600" h="6480810">
                  <a:moveTo>
                    <a:pt x="228600" y="0"/>
                  </a:moveTo>
                  <a:lnTo>
                    <a:pt x="228600" y="6480810"/>
                  </a:lnTo>
                  <a:lnTo>
                    <a:pt x="0" y="6480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730805" y="8889638"/>
            <a:ext cx="6830772" cy="171450"/>
            <a:chOff x="0" y="0"/>
            <a:chExt cx="9107696" cy="228600"/>
          </a:xfrm>
        </p:grpSpPr>
        <p:sp>
          <p:nvSpPr>
            <p:cNvPr id="25" name="Freeform 25"/>
            <p:cNvSpPr/>
            <p:nvPr/>
          </p:nvSpPr>
          <p:spPr>
            <a:xfrm>
              <a:off x="114300" y="0"/>
              <a:ext cx="8879078" cy="228600"/>
            </a:xfrm>
            <a:custGeom>
              <a:avLst/>
              <a:gdLst/>
              <a:ahLst/>
              <a:cxnLst/>
              <a:rect l="l" t="t" r="r" b="b"/>
              <a:pathLst>
                <a:path w="8879078" h="228600">
                  <a:moveTo>
                    <a:pt x="0" y="0"/>
                  </a:moveTo>
                  <a:lnTo>
                    <a:pt x="8879078" y="0"/>
                  </a:lnTo>
                  <a:lnTo>
                    <a:pt x="8879078" y="22860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26" name="Freeform 26"/>
          <p:cNvSpPr/>
          <p:nvPr/>
        </p:nvSpPr>
        <p:spPr>
          <a:xfrm rot="-10800000">
            <a:off x="-194537" y="6690187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27" name="Freeform 27"/>
          <p:cNvSpPr/>
          <p:nvPr/>
        </p:nvSpPr>
        <p:spPr>
          <a:xfrm>
            <a:off x="11664780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2864163" y="1535321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3228509" y="4356332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0" y="0"/>
                </a:moveTo>
                <a:lnTo>
                  <a:pt x="3086100" y="0"/>
                </a:lnTo>
                <a:lnTo>
                  <a:pt x="308610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7600950" y="4356332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0" y="0"/>
                </a:moveTo>
                <a:lnTo>
                  <a:pt x="3086100" y="0"/>
                </a:lnTo>
                <a:lnTo>
                  <a:pt x="308610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2305420" y="4356332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0" y="0"/>
                </a:moveTo>
                <a:lnTo>
                  <a:pt x="3086100" y="0"/>
                </a:lnTo>
                <a:lnTo>
                  <a:pt x="308610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4179155" y="1884659"/>
            <a:ext cx="8098150" cy="88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Paleta de Cores</a:t>
            </a:r>
          </a:p>
        </p:txBody>
      </p:sp>
      <p:sp>
        <p:nvSpPr>
          <p:cNvPr id="9" name="Freeform 9"/>
          <p:cNvSpPr/>
          <p:nvPr/>
        </p:nvSpPr>
        <p:spPr>
          <a:xfrm rot="-10800000">
            <a:off x="0" y="6453158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0" name="Freeform 10"/>
          <p:cNvSpPr/>
          <p:nvPr/>
        </p:nvSpPr>
        <p:spPr>
          <a:xfrm>
            <a:off x="11664780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3033170" y="1535321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4345778" y="1884659"/>
            <a:ext cx="101495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Apresentação do Site</a:t>
            </a:r>
          </a:p>
        </p:txBody>
      </p:sp>
      <p:sp>
        <p:nvSpPr>
          <p:cNvPr id="6" name="Freeform 6"/>
          <p:cNvSpPr/>
          <p:nvPr/>
        </p:nvSpPr>
        <p:spPr>
          <a:xfrm rot="-10800000">
            <a:off x="0" y="6437356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1500701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 flipV="1"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13716000"/>
                  </a:moveTo>
                  <a:lnTo>
                    <a:pt x="24384000" y="13716000"/>
                  </a:lnTo>
                  <a:lnTo>
                    <a:pt x="24384000" y="0"/>
                  </a:lnTo>
                  <a:lnTo>
                    <a:pt x="0" y="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Freeform 4"/>
          <p:cNvSpPr/>
          <p:nvPr/>
        </p:nvSpPr>
        <p:spPr>
          <a:xfrm>
            <a:off x="3759141" y="1698665"/>
            <a:ext cx="950190" cy="1236432"/>
          </a:xfrm>
          <a:custGeom>
            <a:avLst/>
            <a:gdLst/>
            <a:ahLst/>
            <a:cxnLst/>
            <a:rect l="l" t="t" r="r" b="b"/>
            <a:pathLst>
              <a:path w="950190" h="1236432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6" b="-336"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5" name="Group 5"/>
          <p:cNvGrpSpPr/>
          <p:nvPr/>
        </p:nvGrpSpPr>
        <p:grpSpPr>
          <a:xfrm>
            <a:off x="3034197" y="3651910"/>
            <a:ext cx="11887766" cy="2011570"/>
            <a:chOff x="0" y="0"/>
            <a:chExt cx="3130934" cy="529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30934" cy="529796"/>
            </a:xfrm>
            <a:custGeom>
              <a:avLst/>
              <a:gdLst/>
              <a:ahLst/>
              <a:cxnLst/>
              <a:rect l="l" t="t" r="r" b="b"/>
              <a:pathLst>
                <a:path w="3130934" h="529796">
                  <a:moveTo>
                    <a:pt x="33214" y="0"/>
                  </a:moveTo>
                  <a:lnTo>
                    <a:pt x="3097720" y="0"/>
                  </a:lnTo>
                  <a:cubicBezTo>
                    <a:pt x="3116064" y="0"/>
                    <a:pt x="3130934" y="14870"/>
                    <a:pt x="3130934" y="33214"/>
                  </a:cubicBezTo>
                  <a:lnTo>
                    <a:pt x="3130934" y="496582"/>
                  </a:lnTo>
                  <a:cubicBezTo>
                    <a:pt x="3130934" y="514926"/>
                    <a:pt x="3116064" y="529796"/>
                    <a:pt x="3097720" y="529796"/>
                  </a:cubicBezTo>
                  <a:lnTo>
                    <a:pt x="33214" y="529796"/>
                  </a:lnTo>
                  <a:cubicBezTo>
                    <a:pt x="14870" y="529796"/>
                    <a:pt x="0" y="514926"/>
                    <a:pt x="0" y="496582"/>
                  </a:cubicBezTo>
                  <a:lnTo>
                    <a:pt x="0" y="33214"/>
                  </a:lnTo>
                  <a:cubicBezTo>
                    <a:pt x="0" y="14870"/>
                    <a:pt x="14870" y="0"/>
                    <a:pt x="33214" y="0"/>
                  </a:cubicBezTo>
                  <a:close/>
                </a:path>
              </a:pathLst>
            </a:custGeom>
            <a:solidFill>
              <a:srgbClr val="FFFD3B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3130934" cy="510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48073" y="3839254"/>
            <a:ext cx="9482699" cy="1512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92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Este projeto permitiu aplicar na prática os conhecimentos adquiridos, resultando numa plataforma funcional e adaptada às necessidades do clube.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71748" y="2048003"/>
            <a:ext cx="681446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30814" y="4285176"/>
            <a:ext cx="15409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034197" y="6138418"/>
            <a:ext cx="11887766" cy="2011570"/>
            <a:chOff x="0" y="0"/>
            <a:chExt cx="3130934" cy="5297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934" cy="529796"/>
            </a:xfrm>
            <a:custGeom>
              <a:avLst/>
              <a:gdLst/>
              <a:ahLst/>
              <a:cxnLst/>
              <a:rect l="l" t="t" r="r" b="b"/>
              <a:pathLst>
                <a:path w="3130934" h="529796">
                  <a:moveTo>
                    <a:pt x="33214" y="0"/>
                  </a:moveTo>
                  <a:lnTo>
                    <a:pt x="3097720" y="0"/>
                  </a:lnTo>
                  <a:cubicBezTo>
                    <a:pt x="3116064" y="0"/>
                    <a:pt x="3130934" y="14870"/>
                    <a:pt x="3130934" y="33214"/>
                  </a:cubicBezTo>
                  <a:lnTo>
                    <a:pt x="3130934" y="496582"/>
                  </a:lnTo>
                  <a:cubicBezTo>
                    <a:pt x="3130934" y="514926"/>
                    <a:pt x="3116064" y="529796"/>
                    <a:pt x="3097720" y="529796"/>
                  </a:cubicBezTo>
                  <a:lnTo>
                    <a:pt x="33214" y="529796"/>
                  </a:lnTo>
                  <a:cubicBezTo>
                    <a:pt x="14870" y="529796"/>
                    <a:pt x="0" y="514926"/>
                    <a:pt x="0" y="496582"/>
                  </a:cubicBezTo>
                  <a:lnTo>
                    <a:pt x="0" y="33214"/>
                  </a:lnTo>
                  <a:cubicBezTo>
                    <a:pt x="0" y="14870"/>
                    <a:pt x="14870" y="0"/>
                    <a:pt x="33214" y="0"/>
                  </a:cubicBezTo>
                  <a:close/>
                </a:path>
              </a:pathLst>
            </a:custGeom>
            <a:solidFill>
              <a:srgbClr val="0F9DEE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050"/>
              <a:ext cx="3130934" cy="510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53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281394" y="6364271"/>
            <a:ext cx="8776893" cy="1512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Através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deste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desenvolvimento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,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foi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possível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melhorar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a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organização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interna e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proporcionar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uma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experiência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mais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intuitiva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aos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 </a:t>
            </a:r>
            <a:r>
              <a:rPr lang="en-US" sz="2929" dirty="0" err="1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utilizadores</a:t>
            </a:r>
            <a:r>
              <a:rPr lang="en-US" sz="2929" dirty="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64135" y="6810193"/>
            <a:ext cx="15409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69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500701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7" name="Freeform 17"/>
          <p:cNvSpPr/>
          <p:nvPr/>
        </p:nvSpPr>
        <p:spPr>
          <a:xfrm rot="-10800000">
            <a:off x="0" y="6453158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000" r="-10000"/>
              </a:stretch>
            </a:blip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566605" y="4169998"/>
            <a:ext cx="12849547" cy="1884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1"/>
              </a:lnSpc>
            </a:pPr>
            <a:r>
              <a:rPr lang="en-US" sz="14897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Obrigado.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0" y="617220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11500701" y="0"/>
            <a:ext cx="6787299" cy="4114800"/>
          </a:xfrm>
          <a:custGeom>
            <a:avLst/>
            <a:gdLst/>
            <a:ahLst/>
            <a:cxnLst/>
            <a:rect l="l" t="t" r="r" b="b"/>
            <a:pathLst>
              <a:path w="6787299" h="4114800">
                <a:moveTo>
                  <a:pt x="0" y="0"/>
                </a:moveTo>
                <a:lnTo>
                  <a:pt x="6787299" y="0"/>
                </a:lnTo>
                <a:lnTo>
                  <a:pt x="67872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118</Words>
  <Application>Microsoft Office PowerPoint</Application>
  <PresentationFormat>Personalizados</PresentationFormat>
  <Paragraphs>22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Calibri</vt:lpstr>
      <vt:lpstr>Blacker Sans Pro</vt:lpstr>
      <vt:lpstr>League Spartan</vt:lpstr>
      <vt:lpstr>Arial</vt:lpstr>
      <vt:lpstr>Blacker Sans Pro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ApresentaçãoPAP.pptx</dc:title>
  <cp:lastModifiedBy>Diogo Antunes</cp:lastModifiedBy>
  <cp:revision>2</cp:revision>
  <dcterms:created xsi:type="dcterms:W3CDTF">2006-08-16T00:00:00Z</dcterms:created>
  <dcterms:modified xsi:type="dcterms:W3CDTF">2025-06-27T00:59:23Z</dcterms:modified>
  <dc:identifier>DAGrfk52fN8</dc:identifier>
</cp:coreProperties>
</file>