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0" r:id="rId6"/>
    <p:sldId id="264" r:id="rId7"/>
    <p:sldId id="259" r:id="rId8"/>
    <p:sldId id="262" r:id="rId9"/>
    <p:sldId id="261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4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4722-84CB-E5FC-2DB2-D9F8959B9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E873D-F439-566B-B4B9-27547CD0D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CAB834-B835-3D6B-2765-01A06847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C3B8D81-DEB4-E550-CDA8-B7F99AD1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09E1EBF-65AB-4B59-F7E8-E67B8056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717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C399B-E7A8-195A-98AA-B5890596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5819C88-2857-5D3C-C92B-0B4368F9D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4C54A8-8A54-BC3D-415C-99EAAE82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E9C4028-F25B-A476-8984-35279D5D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6059F2A-01DE-6F49-7569-14A95C0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46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D573ED-5241-C108-6169-846641EA5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9CEB869-B84D-E08F-79C8-6D10D4D37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D138250-5162-93B4-8A67-561DE758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05FEE3-6C12-85CE-628A-32315F67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876FA8D-0BB6-F31F-1156-39EF859E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57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6829-A678-768B-B535-CA33AD36D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67F15C-1177-218D-FCD6-DCB24E8E9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B473FD-5FCF-1FC1-53FF-424DBD8D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F643F6-DC7F-ABA1-EBD3-31E0CF09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BB0D4E2-E0F6-EB8B-EC0C-F3E50DE6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08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37EEC-BB16-BF84-53BB-21B43F68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9495978-EE09-9220-D0EE-87D732B30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F859DF-2556-45EF-4E44-68E1A66D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74A8EA2-7EE2-1FB9-E8F2-C6BC621D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1601AD3-6EA2-A24B-ED6E-4C2E7B09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02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8E52-E9F9-575D-5EF8-930DFEFA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B942A9E-15D7-998D-7B5A-21B6F3DA3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E846568-2CC7-5CD2-9C72-A7A1C7B68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3A68B47-5851-D394-FC2E-E4B852C6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4F0D85F-A413-BEDF-1C4F-8E5C1643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C70FAAF-9882-32CE-2847-4BB09FE2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026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33540-5720-E562-C5F9-CF8770D0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BB86B98-73FB-0473-23C4-1A5653754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5AFB0E2-0F02-9161-C5F3-40FB1EDC6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0D66872-8969-EBAB-F268-15855D990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CAF6113-60BE-4AA7-5C51-C8A916430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143C180-4B8A-83E0-3E93-BB551A65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A48E644-A4F3-0FC5-175E-733EA3F7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08AECB4-AC98-BD48-14AE-EE382BBD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24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C55EB-10EC-5685-1C28-FECF11B3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47FD571-62F1-D4F5-B795-4428ACC1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46FFD91-9CBE-7846-A672-FA586CB4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829C209-AD9B-955C-952B-34A1A829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749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9CF9CAC-C59A-BAA4-A452-F0EABA7B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494B89B-0585-EB2E-C9AB-D35E310C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F255CD3-8F19-1AF9-F9F8-07C1A7B5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00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4DADF-4DCB-480C-F1E6-76EDB49F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0F0DF5F-F921-6F63-F14B-B839A5CD7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54C65B-F6F5-F1DE-2CD7-C8A7FAC8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09706BA-15CD-1F44-51CA-8584F1E7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FE6FBD1-C7BB-51E0-B4CD-91C3021B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6995437-DB7E-F269-409F-513E7C2C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9447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8ECAF-138B-0631-2ED4-3B2596EC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23BD2B-6CBC-3555-425B-9773C9FF2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6BE4F73-B4A8-B500-68F2-6A3FE3CD6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56F53B-6688-72BF-4871-176258E2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2FDFC4D-64A9-FEB7-8F93-B3E8E301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FEABCDD-E998-0F13-AD30-DB4FC7FA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066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5154149-163F-F4D2-7BFF-7F803C71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74B1708-97F5-3704-2F3E-4D414005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C7BBB93-64FD-5715-AF04-590B409B67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5AFD7-0D03-440B-A9CA-3170061BF4EB}" type="datetimeFigureOut">
              <a:rPr lang="pt-PT" smtClean="0"/>
              <a:t>21/11/2024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BFBF8B-BB27-2265-796F-BD8F5DB4D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8FE4A24-4829-0724-B0E4-CED45E359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9077E-5285-4D66-A1EF-65C49259B1E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265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54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64" name="Group 2056">
            <a:extLst>
              <a:ext uri="{FF2B5EF4-FFF2-40B4-BE49-F238E27FC236}">
                <a16:creationId xmlns:a16="http://schemas.microsoft.com/office/drawing/2014/main" id="{D77C2DC4-03FC-4BF3-9F66-E9A3066E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13BD7D54-1B49-4AE3-89F2-EA481161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5" name="Rectangle 2058">
              <a:extLst>
                <a:ext uri="{FF2B5EF4-FFF2-40B4-BE49-F238E27FC236}">
                  <a16:creationId xmlns:a16="http://schemas.microsoft.com/office/drawing/2014/main" id="{D1BD4E27-98FF-430B-A77B-3BF03B54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7E13C525-8EE3-4288-848F-C9B2A174F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9"/>
            <a:ext cx="112776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07F92-91D9-4F20-C7FB-E5ABF350C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5124" y="1676401"/>
            <a:ext cx="4495801" cy="2286002"/>
          </a:xfrm>
        </p:spPr>
        <p:txBody>
          <a:bodyPr anchor="t">
            <a:normAutofit/>
          </a:bodyPr>
          <a:lstStyle/>
          <a:p>
            <a:pPr algn="l"/>
            <a:r>
              <a:rPr lang="pt-PT" sz="4800"/>
              <a:t>Site Oficial | Atlético Clube do Cacém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C1971-DFD7-D57F-03F3-FBA01D9E8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5124" y="4267200"/>
            <a:ext cx="4495801" cy="914400"/>
          </a:xfrm>
        </p:spPr>
        <p:txBody>
          <a:bodyPr>
            <a:normAutofit/>
          </a:bodyPr>
          <a:lstStyle/>
          <a:p>
            <a:pPr algn="l"/>
            <a:r>
              <a:rPr lang="pt-PT" sz="2700">
                <a:solidFill>
                  <a:schemeClr val="tx1">
                    <a:alpha val="55000"/>
                  </a:schemeClr>
                </a:solidFill>
              </a:rPr>
              <a:t>DIOGO CARDOSO ANTUNES TGPSI Q - 2222092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F1587D7-2B24-7991-9B97-9A2391ED3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" r="2414" b="1"/>
          <a:stretch/>
        </p:blipFill>
        <p:spPr bwMode="auto">
          <a:xfrm>
            <a:off x="981074" y="990598"/>
            <a:ext cx="4657726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27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6829E-1B46-B465-8E13-3C46F7A5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CA7362-0EFD-BE37-94A4-E3D8FDBD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Porque do Site?</a:t>
            </a:r>
          </a:p>
          <a:p>
            <a:r>
              <a:rPr lang="pt-PT" dirty="0"/>
              <a:t>ODS</a:t>
            </a:r>
          </a:p>
          <a:p>
            <a:r>
              <a:rPr lang="pt-PT" dirty="0"/>
              <a:t>Tecnologias</a:t>
            </a:r>
          </a:p>
          <a:p>
            <a:r>
              <a:rPr lang="pt-PT" dirty="0"/>
              <a:t>Ilustração do Site</a:t>
            </a:r>
          </a:p>
          <a:p>
            <a:r>
              <a:rPr lang="pt-PT" dirty="0"/>
              <a:t>Protótipos</a:t>
            </a:r>
          </a:p>
          <a:p>
            <a:r>
              <a:rPr lang="pt-PT" dirty="0"/>
              <a:t>Diagrama de </a:t>
            </a:r>
            <a:r>
              <a:rPr lang="pt-PT" dirty="0" err="1"/>
              <a:t>Gantt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2979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DF3B6-A317-CE5D-EE26-CFF58B83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PT" b="1" dirty="0"/>
              <a:t>Porque do site?</a:t>
            </a:r>
          </a:p>
        </p:txBody>
      </p:sp>
    </p:spTree>
    <p:extLst>
      <p:ext uri="{BB962C8B-B14F-4D97-AF65-F5344CB8AC3E}">
        <p14:creationId xmlns:p14="http://schemas.microsoft.com/office/powerpoint/2010/main" val="164612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B6CF66-BE1C-4921-9725-DD441BA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1765" y="0"/>
            <a:ext cx="10950698" cy="6858000"/>
            <a:chOff x="591765" y="0"/>
            <a:chExt cx="10950698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36782B-B901-49C8-800D-704F5C1F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07574" y="0"/>
              <a:ext cx="10399454" cy="6858000"/>
            </a:xfrm>
            <a:custGeom>
              <a:avLst/>
              <a:gdLst>
                <a:gd name="connsiteX0" fmla="*/ 7551973 w 9174595"/>
                <a:gd name="connsiteY0" fmla="*/ 0 h 6858000"/>
                <a:gd name="connsiteX1" fmla="*/ 5634635 w 9174595"/>
                <a:gd name="connsiteY1" fmla="*/ 0 h 6858000"/>
                <a:gd name="connsiteX2" fmla="*/ 5550590 w 9174595"/>
                <a:gd name="connsiteY2" fmla="*/ 0 h 6858000"/>
                <a:gd name="connsiteX3" fmla="*/ 5480986 w 9174595"/>
                <a:gd name="connsiteY3" fmla="*/ 0 h 6858000"/>
                <a:gd name="connsiteX4" fmla="*/ 4886240 w 9174595"/>
                <a:gd name="connsiteY4" fmla="*/ 0 h 6858000"/>
                <a:gd name="connsiteX5" fmla="*/ 4816638 w 9174595"/>
                <a:gd name="connsiteY5" fmla="*/ 0 h 6858000"/>
                <a:gd name="connsiteX6" fmla="*/ 4357958 w 9174595"/>
                <a:gd name="connsiteY6" fmla="*/ 0 h 6858000"/>
                <a:gd name="connsiteX7" fmla="*/ 4288354 w 9174595"/>
                <a:gd name="connsiteY7" fmla="*/ 0 h 6858000"/>
                <a:gd name="connsiteX8" fmla="*/ 3693608 w 9174595"/>
                <a:gd name="connsiteY8" fmla="*/ 0 h 6858000"/>
                <a:gd name="connsiteX9" fmla="*/ 3624006 w 9174595"/>
                <a:gd name="connsiteY9" fmla="*/ 0 h 6858000"/>
                <a:gd name="connsiteX10" fmla="*/ 3276448 w 9174595"/>
                <a:gd name="connsiteY10" fmla="*/ 0 h 6858000"/>
                <a:gd name="connsiteX11" fmla="*/ 1622622 w 9174595"/>
                <a:gd name="connsiteY11" fmla="*/ 0 h 6858000"/>
                <a:gd name="connsiteX12" fmla="*/ 1600504 w 9174595"/>
                <a:gd name="connsiteY12" fmla="*/ 14997 h 6858000"/>
                <a:gd name="connsiteX13" fmla="*/ 0 w 9174595"/>
                <a:gd name="connsiteY13" fmla="*/ 3621656 h 6858000"/>
                <a:gd name="connsiteX14" fmla="*/ 1873886 w 9174595"/>
                <a:gd name="connsiteY14" fmla="*/ 6374814 h 6858000"/>
                <a:gd name="connsiteX15" fmla="*/ 2390406 w 9174595"/>
                <a:gd name="connsiteY15" fmla="*/ 6780599 h 6858000"/>
                <a:gd name="connsiteX16" fmla="*/ 2502136 w 9174595"/>
                <a:gd name="connsiteY16" fmla="*/ 6858000 h 6858000"/>
                <a:gd name="connsiteX17" fmla="*/ 3276448 w 9174595"/>
                <a:gd name="connsiteY17" fmla="*/ 6858000 h 6858000"/>
                <a:gd name="connsiteX18" fmla="*/ 3624006 w 9174595"/>
                <a:gd name="connsiteY18" fmla="*/ 6858000 h 6858000"/>
                <a:gd name="connsiteX19" fmla="*/ 3693608 w 9174595"/>
                <a:gd name="connsiteY19" fmla="*/ 6858000 h 6858000"/>
                <a:gd name="connsiteX20" fmla="*/ 4288354 w 9174595"/>
                <a:gd name="connsiteY20" fmla="*/ 6858000 h 6858000"/>
                <a:gd name="connsiteX21" fmla="*/ 4357958 w 9174595"/>
                <a:gd name="connsiteY21" fmla="*/ 6858000 h 6858000"/>
                <a:gd name="connsiteX22" fmla="*/ 4816638 w 9174595"/>
                <a:gd name="connsiteY22" fmla="*/ 6858000 h 6858000"/>
                <a:gd name="connsiteX23" fmla="*/ 4886240 w 9174595"/>
                <a:gd name="connsiteY23" fmla="*/ 6858000 h 6858000"/>
                <a:gd name="connsiteX24" fmla="*/ 5480986 w 9174595"/>
                <a:gd name="connsiteY24" fmla="*/ 6858000 h 6858000"/>
                <a:gd name="connsiteX25" fmla="*/ 5550590 w 9174595"/>
                <a:gd name="connsiteY25" fmla="*/ 6858000 h 6858000"/>
                <a:gd name="connsiteX26" fmla="*/ 5634635 w 9174595"/>
                <a:gd name="connsiteY26" fmla="*/ 6858000 h 6858000"/>
                <a:gd name="connsiteX27" fmla="*/ 6672460 w 9174595"/>
                <a:gd name="connsiteY27" fmla="*/ 6858000 h 6858000"/>
                <a:gd name="connsiteX28" fmla="*/ 6784188 w 9174595"/>
                <a:gd name="connsiteY28" fmla="*/ 6780599 h 6858000"/>
                <a:gd name="connsiteX29" fmla="*/ 7300708 w 9174595"/>
                <a:gd name="connsiteY29" fmla="*/ 6374814 h 6858000"/>
                <a:gd name="connsiteX30" fmla="*/ 9174595 w 9174595"/>
                <a:gd name="connsiteY30" fmla="*/ 3621656 h 6858000"/>
                <a:gd name="connsiteX31" fmla="*/ 7574092 w 9174595"/>
                <a:gd name="connsiteY3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74595" h="6858000">
                  <a:moveTo>
                    <a:pt x="7551973" y="0"/>
                  </a:moveTo>
                  <a:lnTo>
                    <a:pt x="5634635" y="0"/>
                  </a:lnTo>
                  <a:lnTo>
                    <a:pt x="5550590" y="0"/>
                  </a:lnTo>
                  <a:lnTo>
                    <a:pt x="5480986" y="0"/>
                  </a:lnTo>
                  <a:lnTo>
                    <a:pt x="4886240" y="0"/>
                  </a:lnTo>
                  <a:lnTo>
                    <a:pt x="4816638" y="0"/>
                  </a:lnTo>
                  <a:lnTo>
                    <a:pt x="4357958" y="0"/>
                  </a:lnTo>
                  <a:lnTo>
                    <a:pt x="4288354" y="0"/>
                  </a:lnTo>
                  <a:lnTo>
                    <a:pt x="3693608" y="0"/>
                  </a:lnTo>
                  <a:lnTo>
                    <a:pt x="3624006" y="0"/>
                  </a:lnTo>
                  <a:lnTo>
                    <a:pt x="3276448" y="0"/>
                  </a:lnTo>
                  <a:lnTo>
                    <a:pt x="1622622" y="0"/>
                  </a:lnTo>
                  <a:lnTo>
                    <a:pt x="1600504" y="14997"/>
                  </a:lnTo>
                  <a:cubicBezTo>
                    <a:pt x="573594" y="754641"/>
                    <a:pt x="0" y="2093192"/>
                    <a:pt x="0" y="3621656"/>
                  </a:cubicBezTo>
                  <a:cubicBezTo>
                    <a:pt x="0" y="4969131"/>
                    <a:pt x="928496" y="5602839"/>
                    <a:pt x="1873886" y="6374814"/>
                  </a:cubicBezTo>
                  <a:cubicBezTo>
                    <a:pt x="2046046" y="6515397"/>
                    <a:pt x="2216632" y="6653108"/>
                    <a:pt x="2390406" y="6780599"/>
                  </a:cubicBezTo>
                  <a:lnTo>
                    <a:pt x="2502136" y="6858000"/>
                  </a:lnTo>
                  <a:lnTo>
                    <a:pt x="3276448" y="6858000"/>
                  </a:lnTo>
                  <a:lnTo>
                    <a:pt x="3624006" y="6858000"/>
                  </a:lnTo>
                  <a:lnTo>
                    <a:pt x="3693608" y="6858000"/>
                  </a:lnTo>
                  <a:lnTo>
                    <a:pt x="4288354" y="6858000"/>
                  </a:lnTo>
                  <a:lnTo>
                    <a:pt x="4357958" y="6858000"/>
                  </a:lnTo>
                  <a:lnTo>
                    <a:pt x="4816638" y="6858000"/>
                  </a:lnTo>
                  <a:lnTo>
                    <a:pt x="4886240" y="6858000"/>
                  </a:lnTo>
                  <a:lnTo>
                    <a:pt x="5480986" y="6858000"/>
                  </a:lnTo>
                  <a:lnTo>
                    <a:pt x="5550590" y="6858000"/>
                  </a:lnTo>
                  <a:lnTo>
                    <a:pt x="5634635" y="6858000"/>
                  </a:lnTo>
                  <a:lnTo>
                    <a:pt x="6672460" y="6858000"/>
                  </a:lnTo>
                  <a:lnTo>
                    <a:pt x="6784188" y="6780599"/>
                  </a:lnTo>
                  <a:cubicBezTo>
                    <a:pt x="6957963" y="6653108"/>
                    <a:pt x="7128548" y="6515397"/>
                    <a:pt x="7300708" y="6374814"/>
                  </a:cubicBezTo>
                  <a:cubicBezTo>
                    <a:pt x="8246100" y="5602839"/>
                    <a:pt x="9174595" y="4969131"/>
                    <a:pt x="9174595" y="3621656"/>
                  </a:cubicBezTo>
                  <a:cubicBezTo>
                    <a:pt x="9174595" y="2093192"/>
                    <a:pt x="8601001" y="754641"/>
                    <a:pt x="7574092" y="1499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473EC3-6A9D-4228-BDB2-F010D6FA1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52814" y="0"/>
              <a:ext cx="2778659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E587B09-4F15-4E69-A530-95A61AD4D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46711" y="0"/>
              <a:ext cx="2664398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945E272-5427-48E2-92BF-1481C1D47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91765" y="0"/>
              <a:ext cx="2590095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A0FCC3-C3EB-4933-989D-9580D651C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86345" y="0"/>
              <a:ext cx="2556118" cy="6858000"/>
            </a:xfrm>
            <a:custGeom>
              <a:avLst/>
              <a:gdLst>
                <a:gd name="connsiteX0" fmla="*/ 955085 w 2209181"/>
                <a:gd name="connsiteY0" fmla="*/ 0 h 6858000"/>
                <a:gd name="connsiteX1" fmla="*/ 937727 w 2209181"/>
                <a:gd name="connsiteY1" fmla="*/ 0 h 6858000"/>
                <a:gd name="connsiteX2" fmla="*/ 963738 w 2209181"/>
                <a:gd name="connsiteY2" fmla="*/ 24346 h 6858000"/>
                <a:gd name="connsiteX3" fmla="*/ 2184004 w 2209181"/>
                <a:gd name="connsiteY3" fmla="*/ 3809420 h 6858000"/>
                <a:gd name="connsiteX4" fmla="*/ 218679 w 2209181"/>
                <a:gd name="connsiteY4" fmla="*/ 6681644 h 6858000"/>
                <a:gd name="connsiteX5" fmla="*/ 0 w 2209181"/>
                <a:gd name="connsiteY5" fmla="*/ 6858000 h 6858000"/>
                <a:gd name="connsiteX6" fmla="*/ 19349 w 2209181"/>
                <a:gd name="connsiteY6" fmla="*/ 6858000 h 6858000"/>
                <a:gd name="connsiteX7" fmla="*/ 236958 w 2209181"/>
                <a:gd name="connsiteY7" fmla="*/ 6682507 h 6858000"/>
                <a:gd name="connsiteX8" fmla="*/ 2202283 w 2209181"/>
                <a:gd name="connsiteY8" fmla="*/ 3810283 h 6858000"/>
                <a:gd name="connsiteX9" fmla="*/ 982018 w 2209181"/>
                <a:gd name="connsiteY9" fmla="*/ 2521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181" h="6858000">
                  <a:moveTo>
                    <a:pt x="955085" y="0"/>
                  </a:moveTo>
                  <a:lnTo>
                    <a:pt x="937727" y="0"/>
                  </a:lnTo>
                  <a:lnTo>
                    <a:pt x="963738" y="24346"/>
                  </a:lnTo>
                  <a:cubicBezTo>
                    <a:pt x="1818009" y="885455"/>
                    <a:pt x="2251801" y="2269402"/>
                    <a:pt x="2184004" y="3809420"/>
                  </a:cubicBezTo>
                  <a:cubicBezTo>
                    <a:pt x="2120250" y="5257592"/>
                    <a:pt x="1181008" y="5895709"/>
                    <a:pt x="218679" y="6681644"/>
                  </a:cubicBezTo>
                  <a:lnTo>
                    <a:pt x="0" y="6858000"/>
                  </a:lnTo>
                  <a:lnTo>
                    <a:pt x="19349" y="6858000"/>
                  </a:lnTo>
                  <a:lnTo>
                    <a:pt x="236958" y="6682507"/>
                  </a:lnTo>
                  <a:cubicBezTo>
                    <a:pt x="1199288" y="5896573"/>
                    <a:pt x="2138530" y="5258455"/>
                    <a:pt x="2202283" y="3810283"/>
                  </a:cubicBezTo>
                  <a:cubicBezTo>
                    <a:pt x="2270080" y="2270266"/>
                    <a:pt x="1836289" y="886318"/>
                    <a:pt x="982018" y="2521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EA352C0-BD71-E2DD-614C-E84167C80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847" y="781910"/>
            <a:ext cx="8394306" cy="13647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ODS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69457D7-3089-A1A4-7E2C-C08978E7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375" y="2254985"/>
            <a:ext cx="6953250" cy="703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Estes </a:t>
            </a:r>
            <a:r>
              <a:rPr lang="en-US" sz="2200" dirty="0" err="1"/>
              <a:t>são</a:t>
            </a:r>
            <a:r>
              <a:rPr lang="en-US" sz="2200" dirty="0"/>
              <a:t> </a:t>
            </a:r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objetivos</a:t>
            </a:r>
            <a:r>
              <a:rPr lang="en-US" sz="2200" dirty="0"/>
              <a:t> de </a:t>
            </a:r>
            <a:r>
              <a:rPr lang="en-US" sz="2200" dirty="0" err="1"/>
              <a:t>desenvolvimento</a:t>
            </a:r>
            <a:r>
              <a:rPr lang="en-US" sz="2200" dirty="0"/>
              <a:t> sustentável que o meu </a:t>
            </a:r>
            <a:r>
              <a:rPr lang="en-US" sz="2200" dirty="0" err="1"/>
              <a:t>projeto</a:t>
            </a:r>
            <a:r>
              <a:rPr lang="en-US" sz="2200" dirty="0"/>
              <a:t> promove:</a:t>
            </a:r>
          </a:p>
        </p:txBody>
      </p:sp>
      <p:pic>
        <p:nvPicPr>
          <p:cNvPr id="5" name="Imagem 4" descr="Uma imagem com texto, Tipo de letra, logótipo, símbolo&#10;&#10;Descrição gerada automaticamente">
            <a:extLst>
              <a:ext uri="{FF2B5EF4-FFF2-40B4-BE49-F238E27FC236}">
                <a16:creationId xmlns:a16="http://schemas.microsoft.com/office/drawing/2014/main" id="{CBE7F2CA-EE7D-9540-510B-759601518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133" y="3192040"/>
            <a:ext cx="2110160" cy="2683976"/>
          </a:xfrm>
          <a:prstGeom prst="rect">
            <a:avLst/>
          </a:prstGeom>
        </p:spPr>
      </p:pic>
      <p:pic>
        <p:nvPicPr>
          <p:cNvPr id="4" name="Imagem 3" descr="Uma imagem com texto, Tipo de letra, verde, Gráficos&#10;&#10;Descrição gerada automaticamente">
            <a:extLst>
              <a:ext uri="{FF2B5EF4-FFF2-40B4-BE49-F238E27FC236}">
                <a16:creationId xmlns:a16="http://schemas.microsoft.com/office/drawing/2014/main" id="{9F2D2F1B-1CD8-9EC5-1D91-8A021D647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537" y="3319024"/>
            <a:ext cx="3052091" cy="24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3F253-179E-AD4F-B9C1-31C5176E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19" y="1122363"/>
            <a:ext cx="4497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Tecnologias</a:t>
            </a:r>
          </a:p>
        </p:txBody>
      </p:sp>
      <p:pic>
        <p:nvPicPr>
          <p:cNvPr id="3078" name="Picture 6" descr="Uma imagem com captura de ecrã, Gráficos, logótipo, Tipo de letra&#10;&#10;Descrição gerada automaticamente">
            <a:extLst>
              <a:ext uri="{FF2B5EF4-FFF2-40B4-BE49-F238E27FC236}">
                <a16:creationId xmlns:a16="http://schemas.microsoft.com/office/drawing/2014/main" id="{6786EC78-163C-6BD7-FAE1-8D155938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853" y="490640"/>
            <a:ext cx="2438262" cy="12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Visual Studio Code - Download and install on Windows | Microsoft Store">
            <a:extLst>
              <a:ext uri="{FF2B5EF4-FFF2-40B4-BE49-F238E27FC236}">
                <a16:creationId xmlns:a16="http://schemas.microsoft.com/office/drawing/2014/main" id="{3485376E-1653-F075-7BE2-7FD38A048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2477" y="2517903"/>
            <a:ext cx="1742162" cy="174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Uma imagem com Gráficos, logótipo, Tipo de letra, símbolo&#10;&#10;Descrição gerada automaticamente">
            <a:extLst>
              <a:ext uri="{FF2B5EF4-FFF2-40B4-BE49-F238E27FC236}">
                <a16:creationId xmlns:a16="http://schemas.microsoft.com/office/drawing/2014/main" id="{DA14B6D0-F493-8E79-0A5B-FA79561DF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5377770"/>
            <a:ext cx="2439106" cy="62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3" name="Straight Connector 3102">
            <a:extLst>
              <a:ext uri="{FF2B5EF4-FFF2-40B4-BE49-F238E27FC236}">
                <a16:creationId xmlns:a16="http://schemas.microsoft.com/office/drawing/2014/main" id="{DC034BB4-8B50-4484-85C4-0CE469928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56858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6" name="Picture 14" descr="Uma imagem com Tipo de letra, logótipo, círculo, símbolo&#10;&#10;Descrição gerada automaticamente">
            <a:extLst>
              <a:ext uri="{FF2B5EF4-FFF2-40B4-BE49-F238E27FC236}">
                <a16:creationId xmlns:a16="http://schemas.microsoft.com/office/drawing/2014/main" id="{536C20A6-E750-94A3-A659-D2C85B5E0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79859" y="458577"/>
            <a:ext cx="2368665" cy="1344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81B200F7-B57A-4824-BB91-B6624450A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228770"/>
            <a:ext cx="609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7" name="Straight Connector 3106">
            <a:extLst>
              <a:ext uri="{FF2B5EF4-FFF2-40B4-BE49-F238E27FC236}">
                <a16:creationId xmlns:a16="http://schemas.microsoft.com/office/drawing/2014/main" id="{FA92245C-961F-47D5-9691-272D2869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36750" y="4581803"/>
            <a:ext cx="60552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8" name="Picture 16" descr="MariaDB (@mariadb) / X">
            <a:extLst>
              <a:ext uri="{FF2B5EF4-FFF2-40B4-BE49-F238E27FC236}">
                <a16:creationId xmlns:a16="http://schemas.microsoft.com/office/drawing/2014/main" id="{B46D9F25-305A-9B25-4874-2CF3DBD2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366" y="2674413"/>
            <a:ext cx="1461748" cy="146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3CC4B-EF6C-BA0A-E2AE-B7B7A9F5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Ilustração do Site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31DF3F2-F09A-71CF-D323-4A953A1754DA}"/>
              </a:ext>
            </a:extLst>
          </p:cNvPr>
          <p:cNvSpPr/>
          <p:nvPr/>
        </p:nvSpPr>
        <p:spPr>
          <a:xfrm>
            <a:off x="4117258" y="3075039"/>
            <a:ext cx="953729" cy="934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4A63FF-E57F-3FD5-5071-3D705EF79B2A}"/>
              </a:ext>
            </a:extLst>
          </p:cNvPr>
          <p:cNvSpPr/>
          <p:nvPr/>
        </p:nvSpPr>
        <p:spPr>
          <a:xfrm>
            <a:off x="5619135" y="3067665"/>
            <a:ext cx="953729" cy="9340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2E0D27-8926-81C3-12CC-226DE462A4E3}"/>
              </a:ext>
            </a:extLst>
          </p:cNvPr>
          <p:cNvSpPr/>
          <p:nvPr/>
        </p:nvSpPr>
        <p:spPr>
          <a:xfrm>
            <a:off x="7121012" y="3075039"/>
            <a:ext cx="953729" cy="934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760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3890FF-4F8A-88E7-AC83-37613E2D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Protótipos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E3634D5A-1AF1-C8C4-426A-BD3DF28D2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467298"/>
            <a:ext cx="7608304" cy="39943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1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A2C96-591B-C097-149A-B7A0023EB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BE8AF6-C338-5161-DF78-6B6DB93A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Protótipos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6">
            <a:extLst>
              <a:ext uri="{FF2B5EF4-FFF2-40B4-BE49-F238E27FC236}">
                <a16:creationId xmlns:a16="http://schemas.microsoft.com/office/drawing/2014/main" id="{DA9C8074-7450-BED2-5A22-6ADF0A702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429256"/>
            <a:ext cx="7608304" cy="407044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6F40B7-3509-40FC-67DF-1CBDC9B8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 de Gantt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Posição de Conteúdo 5">
            <a:extLst>
              <a:ext uri="{FF2B5EF4-FFF2-40B4-BE49-F238E27FC236}">
                <a16:creationId xmlns:a16="http://schemas.microsoft.com/office/drawing/2014/main" id="{D11A31B0-CA71-AC91-0D7F-479691CF5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499"/>
          <a:stretch/>
        </p:blipFill>
        <p:spPr bwMode="auto">
          <a:xfrm>
            <a:off x="545238" y="910913"/>
            <a:ext cx="7608304" cy="510713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54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56</Words>
  <Application>Microsoft Office PowerPoint</Application>
  <PresentationFormat>Ecrã Panorâmico</PresentationFormat>
  <Paragraphs>17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5" baseType="lpstr">
      <vt:lpstr>Meiryo</vt:lpstr>
      <vt:lpstr>Aptos</vt:lpstr>
      <vt:lpstr>Aptos Display</vt:lpstr>
      <vt:lpstr>Arial</vt:lpstr>
      <vt:lpstr>Calibri</vt:lpstr>
      <vt:lpstr>Tema do Office</vt:lpstr>
      <vt:lpstr>Site Oficial | Atlético Clube do Cacém</vt:lpstr>
      <vt:lpstr>Índice</vt:lpstr>
      <vt:lpstr>Porque do site?</vt:lpstr>
      <vt:lpstr>ODS</vt:lpstr>
      <vt:lpstr>Tecnologias</vt:lpstr>
      <vt:lpstr>Ilustração do Site</vt:lpstr>
      <vt:lpstr>Protótipos</vt:lpstr>
      <vt:lpstr>Protótipos II</vt:lpstr>
      <vt:lpstr>Diagrama de Gantt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Cardoso Antunes</dc:creator>
  <cp:lastModifiedBy>Diogo Cardoso Antunes</cp:lastModifiedBy>
  <cp:revision>4</cp:revision>
  <dcterms:created xsi:type="dcterms:W3CDTF">2024-11-21T08:46:24Z</dcterms:created>
  <dcterms:modified xsi:type="dcterms:W3CDTF">2024-11-21T10:07:06Z</dcterms:modified>
</cp:coreProperties>
</file>