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League Spartan" charset="1" panose="00000800000000000000"/>
      <p:regular r:id="rId15"/>
    </p:embeddedFont>
    <p:embeddedFont>
      <p:font typeface="Blacker Sans Pro Bold" charset="1" panose="00000700000000000000"/>
      <p:regular r:id="rId16"/>
    </p:embeddedFont>
    <p:embeddedFont>
      <p:font typeface="Blacker Sans Pro" charset="1" panose="000005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9.pn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2.jpeg" Type="http://schemas.openxmlformats.org/officeDocument/2006/relationships/image"/><Relationship Id="rId8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13.pn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png" Type="http://schemas.openxmlformats.org/officeDocument/2006/relationships/image"/><Relationship Id="rId12" Target="../media/image17.png" Type="http://schemas.openxmlformats.org/officeDocument/2006/relationships/image"/><Relationship Id="rId13" Target="../media/image18.png" Type="http://schemas.openxmlformats.org/officeDocument/2006/relationships/image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2.png" Type="http://schemas.openxmlformats.org/officeDocument/2006/relationships/image"/><Relationship Id="rId7" Target="../media/image3.svg" Type="http://schemas.openxmlformats.org/officeDocument/2006/relationships/image"/><Relationship Id="rId8" Target="../media/image4.png" Type="http://schemas.openxmlformats.org/officeDocument/2006/relationships/image"/><Relationship Id="rId9" Target="../media/image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4.png" Type="http://schemas.openxmlformats.org/officeDocument/2006/relationships/image"/><Relationship Id="rId7" Target="../media/image5.sv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000" t="0" r="-1000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79350" y="6172200"/>
            <a:ext cx="4032299" cy="4306339"/>
          </a:xfrm>
          <a:custGeom>
            <a:avLst/>
            <a:gdLst/>
            <a:ahLst/>
            <a:cxnLst/>
            <a:rect r="r" b="b" t="t" l="l"/>
            <a:pathLst>
              <a:path h="4306339" w="4032299">
                <a:moveTo>
                  <a:pt x="0" y="0"/>
                </a:moveTo>
                <a:lnTo>
                  <a:pt x="4032299" y="0"/>
                </a:lnTo>
                <a:lnTo>
                  <a:pt x="4032299" y="4306339"/>
                </a:lnTo>
                <a:lnTo>
                  <a:pt x="0" y="43063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435051" y="-268428"/>
            <a:ext cx="4059642" cy="4335540"/>
          </a:xfrm>
          <a:custGeom>
            <a:avLst/>
            <a:gdLst/>
            <a:ahLst/>
            <a:cxnLst/>
            <a:rect r="r" b="b" t="t" l="l"/>
            <a:pathLst>
              <a:path h="4335540" w="4059642">
                <a:moveTo>
                  <a:pt x="4059642" y="4335540"/>
                </a:moveTo>
                <a:lnTo>
                  <a:pt x="0" y="4335540"/>
                </a:lnTo>
                <a:lnTo>
                  <a:pt x="0" y="0"/>
                </a:lnTo>
                <a:lnTo>
                  <a:pt x="4059642" y="0"/>
                </a:lnTo>
                <a:lnTo>
                  <a:pt x="4059642" y="433554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566605" y="2557222"/>
            <a:ext cx="12849547" cy="3312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38"/>
              </a:lnSpc>
            </a:pPr>
            <a:r>
              <a:rPr lang="en-US" sz="11999">
                <a:solidFill>
                  <a:srgbClr val="34365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Atlético do Clube do Cacém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746609" y="6698918"/>
            <a:ext cx="3356654" cy="3252903"/>
          </a:xfrm>
          <a:custGeom>
            <a:avLst/>
            <a:gdLst/>
            <a:ahLst/>
            <a:cxnLst/>
            <a:rect r="r" b="b" t="t" l="l"/>
            <a:pathLst>
              <a:path h="3252903" w="3356654">
                <a:moveTo>
                  <a:pt x="0" y="0"/>
                </a:moveTo>
                <a:lnTo>
                  <a:pt x="3356654" y="0"/>
                </a:lnTo>
                <a:lnTo>
                  <a:pt x="3356654" y="3252903"/>
                </a:lnTo>
                <a:lnTo>
                  <a:pt x="0" y="325290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400868" y="8609742"/>
            <a:ext cx="8248110" cy="959780"/>
          </a:xfrm>
          <a:custGeom>
            <a:avLst/>
            <a:gdLst/>
            <a:ahLst/>
            <a:cxnLst/>
            <a:rect r="r" b="b" t="t" l="l"/>
            <a:pathLst>
              <a:path h="959780" w="8248110">
                <a:moveTo>
                  <a:pt x="0" y="0"/>
                </a:moveTo>
                <a:lnTo>
                  <a:pt x="8248110" y="0"/>
                </a:lnTo>
                <a:lnTo>
                  <a:pt x="8248110" y="959780"/>
                </a:lnTo>
                <a:lnTo>
                  <a:pt x="0" y="9597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0">
            <a:off x="14209447" y="536095"/>
            <a:ext cx="3356654" cy="3252903"/>
          </a:xfrm>
          <a:custGeom>
            <a:avLst/>
            <a:gdLst/>
            <a:ahLst/>
            <a:cxnLst/>
            <a:rect r="r" b="b" t="t" l="l"/>
            <a:pathLst>
              <a:path h="3252903" w="3356654">
                <a:moveTo>
                  <a:pt x="3356654" y="3252903"/>
                </a:moveTo>
                <a:lnTo>
                  <a:pt x="0" y="3252903"/>
                </a:lnTo>
                <a:lnTo>
                  <a:pt x="0" y="0"/>
                </a:lnTo>
                <a:lnTo>
                  <a:pt x="3356654" y="0"/>
                </a:lnTo>
                <a:lnTo>
                  <a:pt x="3356654" y="3252903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867335" y="3418104"/>
            <a:ext cx="3397533" cy="6533717"/>
          </a:xfrm>
          <a:custGeom>
            <a:avLst/>
            <a:gdLst/>
            <a:ahLst/>
            <a:cxnLst/>
            <a:rect r="r" b="b" t="t" l="l"/>
            <a:pathLst>
              <a:path h="6533717" w="3397533">
                <a:moveTo>
                  <a:pt x="0" y="0"/>
                </a:moveTo>
                <a:lnTo>
                  <a:pt x="3397533" y="0"/>
                </a:lnTo>
                <a:lnTo>
                  <a:pt x="3397533" y="6533717"/>
                </a:lnTo>
                <a:lnTo>
                  <a:pt x="0" y="653371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630910" y="8712786"/>
            <a:ext cx="7788026" cy="639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89"/>
              </a:lnSpc>
            </a:pPr>
            <a:r>
              <a:rPr lang="en-US" b="true" sz="3499">
                <a:solidFill>
                  <a:srgbClr val="343652"/>
                </a:solidFill>
                <a:latin typeface="Blacker Sans Pro Bold"/>
                <a:ea typeface="Blacker Sans Pro Bold"/>
                <a:cs typeface="Blacker Sans Pro Bold"/>
                <a:sym typeface="Blacker Sans Pro Bold"/>
              </a:rPr>
              <a:t>Diogo Cardoso Antunes - TGPSI Q</a:t>
            </a:r>
          </a:p>
        </p:txBody>
      </p:sp>
      <p:sp>
        <p:nvSpPr>
          <p:cNvPr name="Freeform 11" id="11"/>
          <p:cNvSpPr/>
          <p:nvPr/>
        </p:nvSpPr>
        <p:spPr>
          <a:xfrm flipH="true" flipV="true" rot="0">
            <a:off x="-670067" y="0"/>
            <a:ext cx="3397533" cy="6533717"/>
          </a:xfrm>
          <a:custGeom>
            <a:avLst/>
            <a:gdLst/>
            <a:ahLst/>
            <a:cxnLst/>
            <a:rect r="r" b="b" t="t" l="l"/>
            <a:pathLst>
              <a:path h="6533717" w="3397533">
                <a:moveTo>
                  <a:pt x="3397534" y="6533717"/>
                </a:moveTo>
                <a:lnTo>
                  <a:pt x="0" y="6533717"/>
                </a:lnTo>
                <a:lnTo>
                  <a:pt x="0" y="0"/>
                </a:lnTo>
                <a:lnTo>
                  <a:pt x="3397534" y="0"/>
                </a:lnTo>
                <a:lnTo>
                  <a:pt x="3397534" y="6533717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-19756" t="-16342" r="-1985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79350" y="6602756"/>
            <a:ext cx="3629142" cy="3875783"/>
          </a:xfrm>
          <a:custGeom>
            <a:avLst/>
            <a:gdLst/>
            <a:ahLst/>
            <a:cxnLst/>
            <a:rect r="r" b="b" t="t" l="l"/>
            <a:pathLst>
              <a:path h="3875783" w="3629142">
                <a:moveTo>
                  <a:pt x="0" y="0"/>
                </a:moveTo>
                <a:lnTo>
                  <a:pt x="3629142" y="0"/>
                </a:lnTo>
                <a:lnTo>
                  <a:pt x="3629142" y="3875783"/>
                </a:lnTo>
                <a:lnTo>
                  <a:pt x="0" y="38757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4337062" y="6142999"/>
            <a:ext cx="4059642" cy="4335540"/>
          </a:xfrm>
          <a:custGeom>
            <a:avLst/>
            <a:gdLst/>
            <a:ahLst/>
            <a:cxnLst/>
            <a:rect r="r" b="b" t="t" l="l"/>
            <a:pathLst>
              <a:path h="4335540" w="4059642">
                <a:moveTo>
                  <a:pt x="4059642" y="0"/>
                </a:moveTo>
                <a:lnTo>
                  <a:pt x="0" y="0"/>
                </a:lnTo>
                <a:lnTo>
                  <a:pt x="0" y="4335540"/>
                </a:lnTo>
                <a:lnTo>
                  <a:pt x="4059642" y="4335540"/>
                </a:lnTo>
                <a:lnTo>
                  <a:pt x="4059642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91457" y="1028700"/>
            <a:ext cx="18870914" cy="6587664"/>
          </a:xfrm>
          <a:custGeom>
            <a:avLst/>
            <a:gdLst/>
            <a:ahLst/>
            <a:cxnLst/>
            <a:rect r="r" b="b" t="t" l="l"/>
            <a:pathLst>
              <a:path h="6587664" w="18870914">
                <a:moveTo>
                  <a:pt x="0" y="0"/>
                </a:moveTo>
                <a:lnTo>
                  <a:pt x="18870914" y="0"/>
                </a:lnTo>
                <a:lnTo>
                  <a:pt x="18870914" y="6587664"/>
                </a:lnTo>
                <a:lnTo>
                  <a:pt x="0" y="65876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55000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033170" y="1535321"/>
            <a:ext cx="950190" cy="1236432"/>
          </a:xfrm>
          <a:custGeom>
            <a:avLst/>
            <a:gdLst/>
            <a:ahLst/>
            <a:cxnLst/>
            <a:rect r="r" b="b" t="t" l="l"/>
            <a:pathLst>
              <a:path h="1236432" w="950190">
                <a:moveTo>
                  <a:pt x="0" y="0"/>
                </a:moveTo>
                <a:lnTo>
                  <a:pt x="950190" y="0"/>
                </a:lnTo>
                <a:lnTo>
                  <a:pt x="950190" y="1236433"/>
                </a:lnTo>
                <a:lnTo>
                  <a:pt x="0" y="123643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841502" y="3501564"/>
            <a:ext cx="4279392" cy="8229600"/>
          </a:xfrm>
          <a:custGeom>
            <a:avLst/>
            <a:gdLst/>
            <a:ahLst/>
            <a:cxnLst/>
            <a:rect r="r" b="b" t="t" l="l"/>
            <a:pathLst>
              <a:path h="8229600" w="4279392">
                <a:moveTo>
                  <a:pt x="0" y="0"/>
                </a:moveTo>
                <a:lnTo>
                  <a:pt x="4279392" y="0"/>
                </a:lnTo>
                <a:lnTo>
                  <a:pt x="427939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348163" y="1798934"/>
            <a:ext cx="5329631" cy="972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89"/>
              </a:lnSpc>
            </a:pPr>
            <a:r>
              <a:rPr lang="en-US" sz="6999">
                <a:solidFill>
                  <a:srgbClr val="34365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Índice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217481" y="4014918"/>
            <a:ext cx="4275460" cy="3051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59"/>
              </a:lnSpc>
            </a:pPr>
            <a:r>
              <a:rPr lang="en-US" sz="3999">
                <a:solidFill>
                  <a:srgbClr val="343652"/>
                </a:solidFill>
                <a:latin typeface="Blacker Sans Pro"/>
                <a:ea typeface="Blacker Sans Pro"/>
                <a:cs typeface="Blacker Sans Pro"/>
                <a:sym typeface="Blacker Sans Pro"/>
              </a:rPr>
              <a:t>1. Introdução</a:t>
            </a:r>
          </a:p>
          <a:p>
            <a:pPr algn="just">
              <a:lnSpc>
                <a:spcPts val="6159"/>
              </a:lnSpc>
            </a:pPr>
            <a:r>
              <a:rPr lang="en-US" sz="3999">
                <a:solidFill>
                  <a:srgbClr val="343652"/>
                </a:solidFill>
                <a:latin typeface="Blacker Sans Pro"/>
                <a:ea typeface="Blacker Sans Pro"/>
                <a:cs typeface="Blacker Sans Pro"/>
                <a:sym typeface="Blacker Sans Pro"/>
              </a:rPr>
              <a:t>2. ODS</a:t>
            </a:r>
          </a:p>
          <a:p>
            <a:pPr algn="just">
              <a:lnSpc>
                <a:spcPts val="6159"/>
              </a:lnSpc>
            </a:pPr>
            <a:r>
              <a:rPr lang="en-US" sz="3999">
                <a:solidFill>
                  <a:srgbClr val="343652"/>
                </a:solidFill>
                <a:latin typeface="Blacker Sans Pro"/>
                <a:ea typeface="Blacker Sans Pro"/>
                <a:cs typeface="Blacker Sans Pro"/>
                <a:sym typeface="Blacker Sans Pro"/>
              </a:rPr>
              <a:t>3. Tecnologias</a:t>
            </a:r>
          </a:p>
          <a:p>
            <a:pPr algn="just">
              <a:lnSpc>
                <a:spcPts val="6159"/>
              </a:lnSpc>
            </a:pPr>
            <a:r>
              <a:rPr lang="en-US" sz="3999">
                <a:solidFill>
                  <a:srgbClr val="343652"/>
                </a:solidFill>
                <a:latin typeface="Blacker Sans Pro"/>
                <a:ea typeface="Blacker Sans Pro"/>
                <a:cs typeface="Blacker Sans Pro"/>
                <a:sym typeface="Blacker Sans Pro"/>
              </a:rPr>
              <a:t>4. Paleta de Cores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794517" y="4014918"/>
            <a:ext cx="4275460" cy="1506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59"/>
              </a:lnSpc>
            </a:pPr>
            <a:r>
              <a:rPr lang="en-US" sz="3999">
                <a:solidFill>
                  <a:srgbClr val="343652"/>
                </a:solidFill>
                <a:latin typeface="Blacker Sans Pro"/>
                <a:ea typeface="Blacker Sans Pro"/>
                <a:cs typeface="Blacker Sans Pro"/>
                <a:sym typeface="Blacker Sans Pro"/>
              </a:rPr>
              <a:t>5. Apresentação</a:t>
            </a:r>
          </a:p>
          <a:p>
            <a:pPr algn="l">
              <a:lnSpc>
                <a:spcPts val="6159"/>
              </a:lnSpc>
            </a:pPr>
            <a:r>
              <a:rPr lang="en-US" sz="3999">
                <a:solidFill>
                  <a:srgbClr val="343652"/>
                </a:solidFill>
                <a:latin typeface="Blacker Sans Pro"/>
                <a:ea typeface="Blacker Sans Pro"/>
                <a:cs typeface="Blacker Sans Pro"/>
                <a:sym typeface="Blacker Sans Pro"/>
              </a:rPr>
              <a:t>6. Conclusão</a:t>
            </a:r>
          </a:p>
        </p:txBody>
      </p:sp>
      <p:sp>
        <p:nvSpPr>
          <p:cNvPr name="Freeform 11" id="11"/>
          <p:cNvSpPr/>
          <p:nvPr/>
        </p:nvSpPr>
        <p:spPr>
          <a:xfrm flipH="true" flipV="false" rot="0">
            <a:off x="-1110996" y="3501564"/>
            <a:ext cx="4279392" cy="8229600"/>
          </a:xfrm>
          <a:custGeom>
            <a:avLst/>
            <a:gdLst/>
            <a:ahLst/>
            <a:cxnLst/>
            <a:rect r="r" b="b" t="t" l="l"/>
            <a:pathLst>
              <a:path h="8229600" w="4279392">
                <a:moveTo>
                  <a:pt x="4279392" y="0"/>
                </a:moveTo>
                <a:lnTo>
                  <a:pt x="0" y="0"/>
                </a:lnTo>
                <a:lnTo>
                  <a:pt x="0" y="8229600"/>
                </a:lnTo>
                <a:lnTo>
                  <a:pt x="4279392" y="8229600"/>
                </a:lnTo>
                <a:lnTo>
                  <a:pt x="4279392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-9525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-19756" t="-16342" r="-1985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79350" y="7442432"/>
            <a:ext cx="2842900" cy="3036107"/>
          </a:xfrm>
          <a:custGeom>
            <a:avLst/>
            <a:gdLst/>
            <a:ahLst/>
            <a:cxnLst/>
            <a:rect r="r" b="b" t="t" l="l"/>
            <a:pathLst>
              <a:path h="3036107" w="2842900">
                <a:moveTo>
                  <a:pt x="0" y="0"/>
                </a:moveTo>
                <a:lnTo>
                  <a:pt x="2842900" y="0"/>
                </a:lnTo>
                <a:lnTo>
                  <a:pt x="2842900" y="3036107"/>
                </a:lnTo>
                <a:lnTo>
                  <a:pt x="0" y="30361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5391520" y="7269119"/>
            <a:ext cx="3005184" cy="3209420"/>
          </a:xfrm>
          <a:custGeom>
            <a:avLst/>
            <a:gdLst/>
            <a:ahLst/>
            <a:cxnLst/>
            <a:rect r="r" b="b" t="t" l="l"/>
            <a:pathLst>
              <a:path h="3209420" w="3005184">
                <a:moveTo>
                  <a:pt x="3005184" y="0"/>
                </a:moveTo>
                <a:lnTo>
                  <a:pt x="0" y="0"/>
                </a:lnTo>
                <a:lnTo>
                  <a:pt x="0" y="3209420"/>
                </a:lnTo>
                <a:lnTo>
                  <a:pt x="3005184" y="3209420"/>
                </a:lnTo>
                <a:lnTo>
                  <a:pt x="300518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159123" y="1535321"/>
            <a:ext cx="950190" cy="1236432"/>
          </a:xfrm>
          <a:custGeom>
            <a:avLst/>
            <a:gdLst/>
            <a:ahLst/>
            <a:cxnLst/>
            <a:rect r="r" b="b" t="t" l="l"/>
            <a:pathLst>
              <a:path h="1236432" w="950190">
                <a:moveTo>
                  <a:pt x="0" y="0"/>
                </a:moveTo>
                <a:lnTo>
                  <a:pt x="950190" y="0"/>
                </a:lnTo>
                <a:lnTo>
                  <a:pt x="950190" y="1236433"/>
                </a:lnTo>
                <a:lnTo>
                  <a:pt x="0" y="123643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923420" y="3614144"/>
            <a:ext cx="3633729" cy="4837835"/>
            <a:chOff x="0" y="0"/>
            <a:chExt cx="3663950" cy="48780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31750" y="31750"/>
              <a:ext cx="3600450" cy="4814570"/>
            </a:xfrm>
            <a:custGeom>
              <a:avLst/>
              <a:gdLst/>
              <a:ahLst/>
              <a:cxnLst/>
              <a:rect r="r" b="b" t="t" l="l"/>
              <a:pathLst>
                <a:path h="4814570" w="3600450">
                  <a:moveTo>
                    <a:pt x="0" y="0"/>
                  </a:moveTo>
                  <a:lnTo>
                    <a:pt x="3600450" y="0"/>
                  </a:lnTo>
                  <a:lnTo>
                    <a:pt x="3600450" y="4814570"/>
                  </a:lnTo>
                  <a:lnTo>
                    <a:pt x="0" y="4814570"/>
                  </a:lnTo>
                  <a:close/>
                </a:path>
              </a:pathLst>
            </a:custGeom>
            <a:blipFill>
              <a:blip r:embed="rId7"/>
              <a:stretch>
                <a:fillRect l="-50353" t="0" r="-50353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663950" cy="4878070"/>
            </a:xfrm>
            <a:custGeom>
              <a:avLst/>
              <a:gdLst/>
              <a:ahLst/>
              <a:cxnLst/>
              <a:rect r="r" b="b" t="t" l="l"/>
              <a:pathLst>
                <a:path h="4878070" w="3663950">
                  <a:moveTo>
                    <a:pt x="3663950" y="4878070"/>
                  </a:moveTo>
                  <a:lnTo>
                    <a:pt x="0" y="4878070"/>
                  </a:lnTo>
                  <a:lnTo>
                    <a:pt x="0" y="0"/>
                  </a:lnTo>
                  <a:lnTo>
                    <a:pt x="3663950" y="0"/>
                  </a:lnTo>
                  <a:lnTo>
                    <a:pt x="3663950" y="4878070"/>
                  </a:lnTo>
                  <a:close/>
                  <a:moveTo>
                    <a:pt x="63500" y="4814570"/>
                  </a:moveTo>
                  <a:lnTo>
                    <a:pt x="3600450" y="4814570"/>
                  </a:lnTo>
                  <a:lnTo>
                    <a:pt x="3600450" y="63500"/>
                  </a:lnTo>
                  <a:lnTo>
                    <a:pt x="63500" y="63500"/>
                  </a:lnTo>
                  <a:lnTo>
                    <a:pt x="63500" y="481457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5560533" y="0"/>
            <a:ext cx="3397533" cy="6533717"/>
          </a:xfrm>
          <a:custGeom>
            <a:avLst/>
            <a:gdLst/>
            <a:ahLst/>
            <a:cxnLst/>
            <a:rect r="r" b="b" t="t" l="l"/>
            <a:pathLst>
              <a:path h="6533717" w="3397533">
                <a:moveTo>
                  <a:pt x="0" y="0"/>
                </a:moveTo>
                <a:lnTo>
                  <a:pt x="3397534" y="0"/>
                </a:lnTo>
                <a:lnTo>
                  <a:pt x="3397534" y="6533717"/>
                </a:lnTo>
                <a:lnTo>
                  <a:pt x="0" y="653371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-733983" y="-296388"/>
            <a:ext cx="3397533" cy="6533717"/>
          </a:xfrm>
          <a:custGeom>
            <a:avLst/>
            <a:gdLst/>
            <a:ahLst/>
            <a:cxnLst/>
            <a:rect r="r" b="b" t="t" l="l"/>
            <a:pathLst>
              <a:path h="6533717" w="3397533">
                <a:moveTo>
                  <a:pt x="3397533" y="0"/>
                </a:moveTo>
                <a:lnTo>
                  <a:pt x="0" y="0"/>
                </a:lnTo>
                <a:lnTo>
                  <a:pt x="0" y="6533717"/>
                </a:lnTo>
                <a:lnTo>
                  <a:pt x="3397533" y="6533717"/>
                </a:lnTo>
                <a:lnTo>
                  <a:pt x="3397533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7364400" y="4279751"/>
            <a:ext cx="8512105" cy="31626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82"/>
              </a:lnSpc>
            </a:pPr>
            <a:r>
              <a:rPr lang="en-US" sz="3300">
                <a:solidFill>
                  <a:srgbClr val="343652"/>
                </a:solidFill>
                <a:latin typeface="Blacker Sans Pro"/>
                <a:ea typeface="Blacker Sans Pro"/>
                <a:cs typeface="Blacker Sans Pro"/>
                <a:sym typeface="Blacker Sans Pro"/>
              </a:rPr>
              <a:t>At</a:t>
            </a:r>
            <a:r>
              <a:rPr lang="en-US" sz="3300">
                <a:solidFill>
                  <a:srgbClr val="343652"/>
                </a:solidFill>
                <a:latin typeface="Blacker Sans Pro"/>
                <a:ea typeface="Blacker Sans Pro"/>
                <a:cs typeface="Blacker Sans Pro"/>
                <a:sym typeface="Blacker Sans Pro"/>
              </a:rPr>
              <a:t>ravés deste site, é possível gerir de forma eficaz os diferentes utilizadores do clube. bem como facilitar a comunicação, organização e modernização dos processos internos.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474115" y="1798934"/>
            <a:ext cx="6574146" cy="972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89"/>
              </a:lnSpc>
            </a:pPr>
            <a:r>
              <a:rPr lang="en-US" sz="6999">
                <a:solidFill>
                  <a:srgbClr val="34365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Introdução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-19756" t="-16342" r="-1985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79350" y="7218618"/>
            <a:ext cx="3052471" cy="3259921"/>
          </a:xfrm>
          <a:custGeom>
            <a:avLst/>
            <a:gdLst/>
            <a:ahLst/>
            <a:cxnLst/>
            <a:rect r="r" b="b" t="t" l="l"/>
            <a:pathLst>
              <a:path h="3259921" w="3052471">
                <a:moveTo>
                  <a:pt x="0" y="0"/>
                </a:moveTo>
                <a:lnTo>
                  <a:pt x="3052471" y="0"/>
                </a:lnTo>
                <a:lnTo>
                  <a:pt x="3052471" y="3259921"/>
                </a:lnTo>
                <a:lnTo>
                  <a:pt x="0" y="32599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5344233" y="7218618"/>
            <a:ext cx="3052471" cy="3259921"/>
          </a:xfrm>
          <a:custGeom>
            <a:avLst/>
            <a:gdLst/>
            <a:ahLst/>
            <a:cxnLst/>
            <a:rect r="r" b="b" t="t" l="l"/>
            <a:pathLst>
              <a:path h="3259921" w="3052471">
                <a:moveTo>
                  <a:pt x="3052471" y="0"/>
                </a:moveTo>
                <a:lnTo>
                  <a:pt x="0" y="0"/>
                </a:lnTo>
                <a:lnTo>
                  <a:pt x="0" y="3259921"/>
                </a:lnTo>
                <a:lnTo>
                  <a:pt x="3052471" y="3259921"/>
                </a:lnTo>
                <a:lnTo>
                  <a:pt x="3052471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30772" y="0"/>
            <a:ext cx="4279392" cy="8229600"/>
          </a:xfrm>
          <a:custGeom>
            <a:avLst/>
            <a:gdLst/>
            <a:ahLst/>
            <a:cxnLst/>
            <a:rect r="r" b="b" t="t" l="l"/>
            <a:pathLst>
              <a:path h="8229600" w="4279392">
                <a:moveTo>
                  <a:pt x="0" y="0"/>
                </a:moveTo>
                <a:lnTo>
                  <a:pt x="4279392" y="0"/>
                </a:lnTo>
                <a:lnTo>
                  <a:pt x="427939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-1110996" y="0"/>
            <a:ext cx="4279392" cy="8229600"/>
          </a:xfrm>
          <a:custGeom>
            <a:avLst/>
            <a:gdLst/>
            <a:ahLst/>
            <a:cxnLst/>
            <a:rect r="r" b="b" t="t" l="l"/>
            <a:pathLst>
              <a:path h="8229600" w="4279392">
                <a:moveTo>
                  <a:pt x="4279392" y="0"/>
                </a:moveTo>
                <a:lnTo>
                  <a:pt x="0" y="0"/>
                </a:lnTo>
                <a:lnTo>
                  <a:pt x="0" y="8229600"/>
                </a:lnTo>
                <a:lnTo>
                  <a:pt x="4279392" y="8229600"/>
                </a:lnTo>
                <a:lnTo>
                  <a:pt x="4279392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759141" y="1698665"/>
            <a:ext cx="950190" cy="1236432"/>
          </a:xfrm>
          <a:custGeom>
            <a:avLst/>
            <a:gdLst/>
            <a:ahLst/>
            <a:cxnLst/>
            <a:rect r="r" b="b" t="t" l="l"/>
            <a:pathLst>
              <a:path h="1236432" w="950190">
                <a:moveTo>
                  <a:pt x="0" y="0"/>
                </a:moveTo>
                <a:lnTo>
                  <a:pt x="950190" y="0"/>
                </a:lnTo>
                <a:lnTo>
                  <a:pt x="950190" y="1236432"/>
                </a:lnTo>
                <a:lnTo>
                  <a:pt x="0" y="12364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400111" y="4114800"/>
            <a:ext cx="3343275" cy="3343275"/>
          </a:xfrm>
          <a:custGeom>
            <a:avLst/>
            <a:gdLst/>
            <a:ahLst/>
            <a:cxnLst/>
            <a:rect r="r" b="b" t="t" l="l"/>
            <a:pathLst>
              <a:path h="3343275" w="3343275">
                <a:moveTo>
                  <a:pt x="0" y="0"/>
                </a:moveTo>
                <a:lnTo>
                  <a:pt x="3343275" y="0"/>
                </a:lnTo>
                <a:lnTo>
                  <a:pt x="3343275" y="3343275"/>
                </a:lnTo>
                <a:lnTo>
                  <a:pt x="0" y="334327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000958" y="4114800"/>
            <a:ext cx="3343275" cy="3343275"/>
          </a:xfrm>
          <a:custGeom>
            <a:avLst/>
            <a:gdLst/>
            <a:ahLst/>
            <a:cxnLst/>
            <a:rect r="r" b="b" t="t" l="l"/>
            <a:pathLst>
              <a:path h="3343275" w="3343275">
                <a:moveTo>
                  <a:pt x="0" y="0"/>
                </a:moveTo>
                <a:lnTo>
                  <a:pt x="3343275" y="0"/>
                </a:lnTo>
                <a:lnTo>
                  <a:pt x="3343275" y="3343275"/>
                </a:lnTo>
                <a:lnTo>
                  <a:pt x="0" y="334327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071748" y="1962278"/>
            <a:ext cx="5329631" cy="972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89"/>
              </a:lnSpc>
            </a:pPr>
            <a:r>
              <a:rPr lang="en-US" sz="6999">
                <a:solidFill>
                  <a:srgbClr val="34365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ODS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-19756" t="-16342" r="-19854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-296032" y="0"/>
            <a:ext cx="4279392" cy="8229600"/>
          </a:xfrm>
          <a:custGeom>
            <a:avLst/>
            <a:gdLst/>
            <a:ahLst/>
            <a:cxnLst/>
            <a:rect r="r" b="b" t="t" l="l"/>
            <a:pathLst>
              <a:path h="8229600" w="4279392">
                <a:moveTo>
                  <a:pt x="4279392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4279392" y="0"/>
                </a:lnTo>
                <a:lnTo>
                  <a:pt x="4279392" y="822960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033170" y="1535321"/>
            <a:ext cx="950190" cy="1236432"/>
          </a:xfrm>
          <a:custGeom>
            <a:avLst/>
            <a:gdLst/>
            <a:ahLst/>
            <a:cxnLst/>
            <a:rect r="r" b="b" t="t" l="l"/>
            <a:pathLst>
              <a:path h="1236432" w="950190">
                <a:moveTo>
                  <a:pt x="0" y="0"/>
                </a:moveTo>
                <a:lnTo>
                  <a:pt x="950190" y="0"/>
                </a:lnTo>
                <a:lnTo>
                  <a:pt x="950190" y="1236433"/>
                </a:lnTo>
                <a:lnTo>
                  <a:pt x="0" y="12364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79350" y="7248221"/>
            <a:ext cx="3024753" cy="3230318"/>
          </a:xfrm>
          <a:custGeom>
            <a:avLst/>
            <a:gdLst/>
            <a:ahLst/>
            <a:cxnLst/>
            <a:rect r="r" b="b" t="t" l="l"/>
            <a:pathLst>
              <a:path h="3230318" w="3024753">
                <a:moveTo>
                  <a:pt x="0" y="0"/>
                </a:moveTo>
                <a:lnTo>
                  <a:pt x="3024752" y="0"/>
                </a:lnTo>
                <a:lnTo>
                  <a:pt x="3024752" y="3230318"/>
                </a:lnTo>
                <a:lnTo>
                  <a:pt x="0" y="32303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5474618" y="-268428"/>
            <a:ext cx="3020075" cy="3225322"/>
          </a:xfrm>
          <a:custGeom>
            <a:avLst/>
            <a:gdLst/>
            <a:ahLst/>
            <a:cxnLst/>
            <a:rect r="r" b="b" t="t" l="l"/>
            <a:pathLst>
              <a:path h="3225322" w="3020075">
                <a:moveTo>
                  <a:pt x="3020075" y="3225322"/>
                </a:moveTo>
                <a:lnTo>
                  <a:pt x="0" y="3225322"/>
                </a:lnTo>
                <a:lnTo>
                  <a:pt x="0" y="0"/>
                </a:lnTo>
                <a:lnTo>
                  <a:pt x="3020075" y="0"/>
                </a:lnTo>
                <a:lnTo>
                  <a:pt x="3020075" y="322532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15240" y="7643328"/>
            <a:ext cx="2517930" cy="2440103"/>
          </a:xfrm>
          <a:custGeom>
            <a:avLst/>
            <a:gdLst/>
            <a:ahLst/>
            <a:cxnLst/>
            <a:rect r="r" b="b" t="t" l="l"/>
            <a:pathLst>
              <a:path h="2440103" w="2517930">
                <a:moveTo>
                  <a:pt x="0" y="0"/>
                </a:moveTo>
                <a:lnTo>
                  <a:pt x="2517930" y="0"/>
                </a:lnTo>
                <a:lnTo>
                  <a:pt x="2517930" y="2440104"/>
                </a:lnTo>
                <a:lnTo>
                  <a:pt x="0" y="244010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0">
            <a:off x="15306786" y="330078"/>
            <a:ext cx="2497104" cy="2419920"/>
          </a:xfrm>
          <a:custGeom>
            <a:avLst/>
            <a:gdLst/>
            <a:ahLst/>
            <a:cxnLst/>
            <a:rect r="r" b="b" t="t" l="l"/>
            <a:pathLst>
              <a:path h="2419920" w="2497104">
                <a:moveTo>
                  <a:pt x="2497103" y="2419920"/>
                </a:moveTo>
                <a:lnTo>
                  <a:pt x="0" y="2419920"/>
                </a:lnTo>
                <a:lnTo>
                  <a:pt x="0" y="0"/>
                </a:lnTo>
                <a:lnTo>
                  <a:pt x="2497103" y="0"/>
                </a:lnTo>
                <a:lnTo>
                  <a:pt x="2497103" y="241992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495297" y="1803442"/>
            <a:ext cx="4279392" cy="8229600"/>
          </a:xfrm>
          <a:custGeom>
            <a:avLst/>
            <a:gdLst/>
            <a:ahLst/>
            <a:cxnLst/>
            <a:rect r="r" b="b" t="t" l="l"/>
            <a:pathLst>
              <a:path h="8229600" w="4279392">
                <a:moveTo>
                  <a:pt x="0" y="0"/>
                </a:moveTo>
                <a:lnTo>
                  <a:pt x="4279392" y="0"/>
                </a:lnTo>
                <a:lnTo>
                  <a:pt x="427939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AutoShape 10" id="10"/>
          <p:cNvSpPr/>
          <p:nvPr/>
        </p:nvSpPr>
        <p:spPr>
          <a:xfrm>
            <a:off x="5793670" y="4133850"/>
            <a:ext cx="6682182" cy="0"/>
          </a:xfrm>
          <a:prstGeom prst="line">
            <a:avLst/>
          </a:prstGeom>
          <a:ln cap="flat" w="1714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8726021" y="4290436"/>
            <a:ext cx="3246120" cy="2338304"/>
          </a:xfrm>
          <a:custGeom>
            <a:avLst/>
            <a:gdLst/>
            <a:ahLst/>
            <a:cxnLst/>
            <a:rect r="r" b="b" t="t" l="l"/>
            <a:pathLst>
              <a:path h="2338304" w="3246120">
                <a:moveTo>
                  <a:pt x="0" y="0"/>
                </a:moveTo>
                <a:lnTo>
                  <a:pt x="3246120" y="0"/>
                </a:lnTo>
                <a:lnTo>
                  <a:pt x="3246120" y="2338304"/>
                </a:lnTo>
                <a:lnTo>
                  <a:pt x="0" y="233830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-26466" b="0"/>
            </a:stretch>
          </a:blipFill>
        </p:spPr>
      </p:sp>
      <p:sp>
        <p:nvSpPr>
          <p:cNvPr name="AutoShape 12" id="12"/>
          <p:cNvSpPr/>
          <p:nvPr/>
        </p:nvSpPr>
        <p:spPr>
          <a:xfrm>
            <a:off x="9124950" y="4133850"/>
            <a:ext cx="19050" cy="4841513"/>
          </a:xfrm>
          <a:prstGeom prst="line">
            <a:avLst/>
          </a:prstGeom>
          <a:ln cap="flat" w="1714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6404272" y="4133850"/>
            <a:ext cx="2466677" cy="2338304"/>
          </a:xfrm>
          <a:custGeom>
            <a:avLst/>
            <a:gdLst/>
            <a:ahLst/>
            <a:cxnLst/>
            <a:rect r="r" b="b" t="t" l="l"/>
            <a:pathLst>
              <a:path h="2338304" w="2466677">
                <a:moveTo>
                  <a:pt x="0" y="0"/>
                </a:moveTo>
                <a:lnTo>
                  <a:pt x="2466677" y="0"/>
                </a:lnTo>
                <a:lnTo>
                  <a:pt x="2466677" y="2338304"/>
                </a:lnTo>
                <a:lnTo>
                  <a:pt x="0" y="2338304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-735" b="-6265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8926829" y="6628740"/>
            <a:ext cx="3369130" cy="2522260"/>
          </a:xfrm>
          <a:custGeom>
            <a:avLst/>
            <a:gdLst/>
            <a:ahLst/>
            <a:cxnLst/>
            <a:rect r="r" b="b" t="t" l="l"/>
            <a:pathLst>
              <a:path h="2522260" w="3369130">
                <a:moveTo>
                  <a:pt x="0" y="0"/>
                </a:moveTo>
                <a:lnTo>
                  <a:pt x="3369130" y="0"/>
                </a:lnTo>
                <a:lnTo>
                  <a:pt x="3369130" y="2522260"/>
                </a:lnTo>
                <a:lnTo>
                  <a:pt x="0" y="252226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94341" t="0" r="-96392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6335921" y="6965148"/>
            <a:ext cx="2603380" cy="1536270"/>
          </a:xfrm>
          <a:custGeom>
            <a:avLst/>
            <a:gdLst/>
            <a:ahLst/>
            <a:cxnLst/>
            <a:rect r="r" b="b" t="t" l="l"/>
            <a:pathLst>
              <a:path h="1536270" w="2603380">
                <a:moveTo>
                  <a:pt x="0" y="0"/>
                </a:moveTo>
                <a:lnTo>
                  <a:pt x="2603380" y="0"/>
                </a:lnTo>
                <a:lnTo>
                  <a:pt x="2603380" y="1536271"/>
                </a:lnTo>
                <a:lnTo>
                  <a:pt x="0" y="1536271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4348163" y="1798934"/>
            <a:ext cx="6000918" cy="972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89"/>
              </a:lnSpc>
            </a:pPr>
            <a:r>
              <a:rPr lang="en-US" sz="6999">
                <a:solidFill>
                  <a:srgbClr val="34365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Tecnologias</a:t>
            </a:r>
          </a:p>
        </p:txBody>
      </p:sp>
      <p:sp>
        <p:nvSpPr>
          <p:cNvPr name="AutoShape 17" id="17"/>
          <p:cNvSpPr/>
          <p:nvPr/>
        </p:nvSpPr>
        <p:spPr>
          <a:xfrm>
            <a:off x="5816530" y="6718651"/>
            <a:ext cx="6518310" cy="0"/>
          </a:xfrm>
          <a:prstGeom prst="line">
            <a:avLst/>
          </a:prstGeom>
          <a:ln cap="flat" w="1714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5878830" y="4114800"/>
            <a:ext cx="19050" cy="4860563"/>
          </a:xfrm>
          <a:prstGeom prst="line">
            <a:avLst/>
          </a:prstGeom>
          <a:ln cap="flat" w="1714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 flipH="true">
            <a:off x="12390120" y="4114800"/>
            <a:ext cx="0" cy="4860563"/>
          </a:xfrm>
          <a:prstGeom prst="line">
            <a:avLst/>
          </a:prstGeom>
          <a:ln cap="flat" w="1714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>
            <a:off x="5816530" y="8975363"/>
            <a:ext cx="6659322" cy="0"/>
          </a:xfrm>
          <a:prstGeom prst="line">
            <a:avLst/>
          </a:prstGeom>
          <a:ln cap="flat" w="1714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-19756" t="-16342" r="-1985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79350" y="7442432"/>
            <a:ext cx="2842900" cy="3036107"/>
          </a:xfrm>
          <a:custGeom>
            <a:avLst/>
            <a:gdLst/>
            <a:ahLst/>
            <a:cxnLst/>
            <a:rect r="r" b="b" t="t" l="l"/>
            <a:pathLst>
              <a:path h="3036107" w="2842900">
                <a:moveTo>
                  <a:pt x="0" y="0"/>
                </a:moveTo>
                <a:lnTo>
                  <a:pt x="2842900" y="0"/>
                </a:lnTo>
                <a:lnTo>
                  <a:pt x="2842900" y="3036107"/>
                </a:lnTo>
                <a:lnTo>
                  <a:pt x="0" y="30361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5391520" y="7269119"/>
            <a:ext cx="3005184" cy="3209420"/>
          </a:xfrm>
          <a:custGeom>
            <a:avLst/>
            <a:gdLst/>
            <a:ahLst/>
            <a:cxnLst/>
            <a:rect r="r" b="b" t="t" l="l"/>
            <a:pathLst>
              <a:path h="3209420" w="3005184">
                <a:moveTo>
                  <a:pt x="3005184" y="0"/>
                </a:moveTo>
                <a:lnTo>
                  <a:pt x="0" y="0"/>
                </a:lnTo>
                <a:lnTo>
                  <a:pt x="0" y="3209420"/>
                </a:lnTo>
                <a:lnTo>
                  <a:pt x="3005184" y="3209420"/>
                </a:lnTo>
                <a:lnTo>
                  <a:pt x="300518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864163" y="1535321"/>
            <a:ext cx="950190" cy="1236432"/>
          </a:xfrm>
          <a:custGeom>
            <a:avLst/>
            <a:gdLst/>
            <a:ahLst/>
            <a:cxnLst/>
            <a:rect r="r" b="b" t="t" l="l"/>
            <a:pathLst>
              <a:path h="1236432" w="950190">
                <a:moveTo>
                  <a:pt x="0" y="0"/>
                </a:moveTo>
                <a:lnTo>
                  <a:pt x="950190" y="0"/>
                </a:lnTo>
                <a:lnTo>
                  <a:pt x="950190" y="1236433"/>
                </a:lnTo>
                <a:lnTo>
                  <a:pt x="0" y="123643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560533" y="0"/>
            <a:ext cx="3397533" cy="6533717"/>
          </a:xfrm>
          <a:custGeom>
            <a:avLst/>
            <a:gdLst/>
            <a:ahLst/>
            <a:cxnLst/>
            <a:rect r="r" b="b" t="t" l="l"/>
            <a:pathLst>
              <a:path h="6533717" w="3397533">
                <a:moveTo>
                  <a:pt x="0" y="0"/>
                </a:moveTo>
                <a:lnTo>
                  <a:pt x="3397534" y="0"/>
                </a:lnTo>
                <a:lnTo>
                  <a:pt x="3397534" y="6533717"/>
                </a:lnTo>
                <a:lnTo>
                  <a:pt x="0" y="653371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-733983" y="-296388"/>
            <a:ext cx="3397533" cy="6533717"/>
          </a:xfrm>
          <a:custGeom>
            <a:avLst/>
            <a:gdLst/>
            <a:ahLst/>
            <a:cxnLst/>
            <a:rect r="r" b="b" t="t" l="l"/>
            <a:pathLst>
              <a:path h="6533717" w="3397533">
                <a:moveTo>
                  <a:pt x="3397533" y="0"/>
                </a:moveTo>
                <a:lnTo>
                  <a:pt x="0" y="0"/>
                </a:lnTo>
                <a:lnTo>
                  <a:pt x="0" y="6533717"/>
                </a:lnTo>
                <a:lnTo>
                  <a:pt x="3397533" y="6533717"/>
                </a:lnTo>
                <a:lnTo>
                  <a:pt x="3397533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3228509" y="4356332"/>
            <a:ext cx="3086100" cy="308610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F9DEE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600950" y="4356332"/>
            <a:ext cx="3086100" cy="3086100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D3B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2305420" y="4356332"/>
            <a:ext cx="3086100" cy="3086100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4179155" y="1798934"/>
            <a:ext cx="8098150" cy="972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89"/>
              </a:lnSpc>
            </a:pPr>
            <a:r>
              <a:rPr lang="en-US" sz="6999">
                <a:solidFill>
                  <a:srgbClr val="34365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Paleta de Cores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-19756" t="-16342" r="-19854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-296032" y="0"/>
            <a:ext cx="4279392" cy="8229600"/>
          </a:xfrm>
          <a:custGeom>
            <a:avLst/>
            <a:gdLst/>
            <a:ahLst/>
            <a:cxnLst/>
            <a:rect r="r" b="b" t="t" l="l"/>
            <a:pathLst>
              <a:path h="8229600" w="4279392">
                <a:moveTo>
                  <a:pt x="4279392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4279392" y="0"/>
                </a:lnTo>
                <a:lnTo>
                  <a:pt x="4279392" y="822960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79350" y="7248221"/>
            <a:ext cx="3024753" cy="3230318"/>
          </a:xfrm>
          <a:custGeom>
            <a:avLst/>
            <a:gdLst/>
            <a:ahLst/>
            <a:cxnLst/>
            <a:rect r="r" b="b" t="t" l="l"/>
            <a:pathLst>
              <a:path h="3230318" w="3024753">
                <a:moveTo>
                  <a:pt x="0" y="0"/>
                </a:moveTo>
                <a:lnTo>
                  <a:pt x="3024752" y="0"/>
                </a:lnTo>
                <a:lnTo>
                  <a:pt x="3024752" y="3230318"/>
                </a:lnTo>
                <a:lnTo>
                  <a:pt x="0" y="32303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5474618" y="-268428"/>
            <a:ext cx="3020075" cy="3225322"/>
          </a:xfrm>
          <a:custGeom>
            <a:avLst/>
            <a:gdLst/>
            <a:ahLst/>
            <a:cxnLst/>
            <a:rect r="r" b="b" t="t" l="l"/>
            <a:pathLst>
              <a:path h="3225322" w="3020075">
                <a:moveTo>
                  <a:pt x="3020075" y="3225322"/>
                </a:moveTo>
                <a:lnTo>
                  <a:pt x="0" y="3225322"/>
                </a:lnTo>
                <a:lnTo>
                  <a:pt x="0" y="0"/>
                </a:lnTo>
                <a:lnTo>
                  <a:pt x="3020075" y="0"/>
                </a:lnTo>
                <a:lnTo>
                  <a:pt x="3020075" y="322532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15240" y="7643328"/>
            <a:ext cx="2517930" cy="2440103"/>
          </a:xfrm>
          <a:custGeom>
            <a:avLst/>
            <a:gdLst/>
            <a:ahLst/>
            <a:cxnLst/>
            <a:rect r="r" b="b" t="t" l="l"/>
            <a:pathLst>
              <a:path h="2440103" w="2517930">
                <a:moveTo>
                  <a:pt x="0" y="0"/>
                </a:moveTo>
                <a:lnTo>
                  <a:pt x="2517930" y="0"/>
                </a:lnTo>
                <a:lnTo>
                  <a:pt x="2517930" y="2440104"/>
                </a:lnTo>
                <a:lnTo>
                  <a:pt x="0" y="24401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5306786" y="330078"/>
            <a:ext cx="2497104" cy="2419920"/>
          </a:xfrm>
          <a:custGeom>
            <a:avLst/>
            <a:gdLst/>
            <a:ahLst/>
            <a:cxnLst/>
            <a:rect r="r" b="b" t="t" l="l"/>
            <a:pathLst>
              <a:path h="2419920" w="2497104">
                <a:moveTo>
                  <a:pt x="2497103" y="2419920"/>
                </a:moveTo>
                <a:lnTo>
                  <a:pt x="0" y="2419920"/>
                </a:lnTo>
                <a:lnTo>
                  <a:pt x="0" y="0"/>
                </a:lnTo>
                <a:lnTo>
                  <a:pt x="2497103" y="0"/>
                </a:lnTo>
                <a:lnTo>
                  <a:pt x="2497103" y="241992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495297" y="1803442"/>
            <a:ext cx="4279392" cy="8229600"/>
          </a:xfrm>
          <a:custGeom>
            <a:avLst/>
            <a:gdLst/>
            <a:ahLst/>
            <a:cxnLst/>
            <a:rect r="r" b="b" t="t" l="l"/>
            <a:pathLst>
              <a:path h="8229600" w="4279392">
                <a:moveTo>
                  <a:pt x="0" y="0"/>
                </a:moveTo>
                <a:lnTo>
                  <a:pt x="4279392" y="0"/>
                </a:lnTo>
                <a:lnTo>
                  <a:pt x="427939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033170" y="1535321"/>
            <a:ext cx="950190" cy="1236432"/>
          </a:xfrm>
          <a:custGeom>
            <a:avLst/>
            <a:gdLst/>
            <a:ahLst/>
            <a:cxnLst/>
            <a:rect r="r" b="b" t="t" l="l"/>
            <a:pathLst>
              <a:path h="1236432" w="950190">
                <a:moveTo>
                  <a:pt x="0" y="0"/>
                </a:moveTo>
                <a:lnTo>
                  <a:pt x="950190" y="0"/>
                </a:lnTo>
                <a:lnTo>
                  <a:pt x="950190" y="1236433"/>
                </a:lnTo>
                <a:lnTo>
                  <a:pt x="0" y="123643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345778" y="1798934"/>
            <a:ext cx="10149520" cy="972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89"/>
              </a:lnSpc>
            </a:pPr>
            <a:r>
              <a:rPr lang="en-US" sz="6999">
                <a:solidFill>
                  <a:srgbClr val="34365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Apresentação do Site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-19756" t="-16342" r="-1985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79350" y="7218618"/>
            <a:ext cx="3052471" cy="3259921"/>
          </a:xfrm>
          <a:custGeom>
            <a:avLst/>
            <a:gdLst/>
            <a:ahLst/>
            <a:cxnLst/>
            <a:rect r="r" b="b" t="t" l="l"/>
            <a:pathLst>
              <a:path h="3259921" w="3052471">
                <a:moveTo>
                  <a:pt x="0" y="0"/>
                </a:moveTo>
                <a:lnTo>
                  <a:pt x="3052471" y="0"/>
                </a:lnTo>
                <a:lnTo>
                  <a:pt x="3052471" y="3259921"/>
                </a:lnTo>
                <a:lnTo>
                  <a:pt x="0" y="32599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5344233" y="7218618"/>
            <a:ext cx="3052471" cy="3259921"/>
          </a:xfrm>
          <a:custGeom>
            <a:avLst/>
            <a:gdLst/>
            <a:ahLst/>
            <a:cxnLst/>
            <a:rect r="r" b="b" t="t" l="l"/>
            <a:pathLst>
              <a:path h="3259921" w="3052471">
                <a:moveTo>
                  <a:pt x="3052471" y="0"/>
                </a:moveTo>
                <a:lnTo>
                  <a:pt x="0" y="0"/>
                </a:lnTo>
                <a:lnTo>
                  <a:pt x="0" y="3259921"/>
                </a:lnTo>
                <a:lnTo>
                  <a:pt x="3052471" y="3259921"/>
                </a:lnTo>
                <a:lnTo>
                  <a:pt x="3052471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30772" y="0"/>
            <a:ext cx="4279392" cy="8229600"/>
          </a:xfrm>
          <a:custGeom>
            <a:avLst/>
            <a:gdLst/>
            <a:ahLst/>
            <a:cxnLst/>
            <a:rect r="r" b="b" t="t" l="l"/>
            <a:pathLst>
              <a:path h="8229600" w="4279392">
                <a:moveTo>
                  <a:pt x="0" y="0"/>
                </a:moveTo>
                <a:lnTo>
                  <a:pt x="4279392" y="0"/>
                </a:lnTo>
                <a:lnTo>
                  <a:pt x="427939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-1110996" y="0"/>
            <a:ext cx="4279392" cy="8229600"/>
          </a:xfrm>
          <a:custGeom>
            <a:avLst/>
            <a:gdLst/>
            <a:ahLst/>
            <a:cxnLst/>
            <a:rect r="r" b="b" t="t" l="l"/>
            <a:pathLst>
              <a:path h="8229600" w="4279392">
                <a:moveTo>
                  <a:pt x="4279392" y="0"/>
                </a:moveTo>
                <a:lnTo>
                  <a:pt x="0" y="0"/>
                </a:lnTo>
                <a:lnTo>
                  <a:pt x="0" y="8229600"/>
                </a:lnTo>
                <a:lnTo>
                  <a:pt x="4279392" y="8229600"/>
                </a:lnTo>
                <a:lnTo>
                  <a:pt x="4279392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759141" y="1698665"/>
            <a:ext cx="950190" cy="1236432"/>
          </a:xfrm>
          <a:custGeom>
            <a:avLst/>
            <a:gdLst/>
            <a:ahLst/>
            <a:cxnLst/>
            <a:rect r="r" b="b" t="t" l="l"/>
            <a:pathLst>
              <a:path h="1236432" w="950190">
                <a:moveTo>
                  <a:pt x="0" y="0"/>
                </a:moveTo>
                <a:lnTo>
                  <a:pt x="950190" y="0"/>
                </a:lnTo>
                <a:lnTo>
                  <a:pt x="950190" y="1236432"/>
                </a:lnTo>
                <a:lnTo>
                  <a:pt x="0" y="12364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839800" y="3563747"/>
            <a:ext cx="12608400" cy="2259708"/>
          </a:xfrm>
          <a:custGeom>
            <a:avLst/>
            <a:gdLst/>
            <a:ahLst/>
            <a:cxnLst/>
            <a:rect r="r" b="b" t="t" l="l"/>
            <a:pathLst>
              <a:path h="2259708" w="12608400">
                <a:moveTo>
                  <a:pt x="0" y="0"/>
                </a:moveTo>
                <a:lnTo>
                  <a:pt x="12608400" y="0"/>
                </a:lnTo>
                <a:lnTo>
                  <a:pt x="12608400" y="2259708"/>
                </a:lnTo>
                <a:lnTo>
                  <a:pt x="0" y="22597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-12786" b="-318981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248073" y="3886879"/>
            <a:ext cx="9482699" cy="1464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7"/>
              </a:lnSpc>
            </a:pPr>
            <a:r>
              <a:rPr lang="en-US" sz="2930">
                <a:solidFill>
                  <a:srgbClr val="343652"/>
                </a:solidFill>
                <a:latin typeface="Blacker Sans Pro"/>
                <a:ea typeface="Blacker Sans Pro"/>
                <a:cs typeface="Blacker Sans Pro"/>
                <a:sym typeface="Blacker Sans Pro"/>
              </a:rPr>
              <a:t>Este p</a:t>
            </a:r>
            <a:r>
              <a:rPr lang="en-US" sz="2930">
                <a:solidFill>
                  <a:srgbClr val="343652"/>
                </a:solidFill>
                <a:latin typeface="Blacker Sans Pro"/>
                <a:ea typeface="Blacker Sans Pro"/>
                <a:cs typeface="Blacker Sans Pro"/>
                <a:sym typeface="Blacker Sans Pro"/>
              </a:rPr>
              <a:t>rojeto permitiu aplicar na prática os conhecimentos adquiridos, resultando numa plataforma funcional e adaptada às necessidades do clube.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071748" y="1962278"/>
            <a:ext cx="6814464" cy="972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89"/>
              </a:lnSpc>
            </a:pPr>
            <a:r>
              <a:rPr lang="en-US" sz="6999">
                <a:solidFill>
                  <a:srgbClr val="34365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Conclusão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530814" y="4199451"/>
            <a:ext cx="1540935" cy="972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89"/>
              </a:lnSpc>
            </a:pPr>
            <a:r>
              <a:rPr lang="en-US" sz="6999">
                <a:solidFill>
                  <a:srgbClr val="34365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1.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2873121" y="6088765"/>
            <a:ext cx="12608400" cy="2259708"/>
          </a:xfrm>
          <a:custGeom>
            <a:avLst/>
            <a:gdLst/>
            <a:ahLst/>
            <a:cxnLst/>
            <a:rect r="r" b="b" t="t" l="l"/>
            <a:pathLst>
              <a:path h="2259708" w="12608400">
                <a:moveTo>
                  <a:pt x="0" y="0"/>
                </a:moveTo>
                <a:lnTo>
                  <a:pt x="12608400" y="0"/>
                </a:lnTo>
                <a:lnTo>
                  <a:pt x="12608400" y="2259707"/>
                </a:lnTo>
                <a:lnTo>
                  <a:pt x="0" y="225970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-12786" b="-318981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281394" y="6411896"/>
            <a:ext cx="8776893" cy="1464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7"/>
              </a:lnSpc>
            </a:pPr>
            <a:r>
              <a:rPr lang="en-US" sz="2930">
                <a:solidFill>
                  <a:srgbClr val="343652"/>
                </a:solidFill>
                <a:latin typeface="Blacker Sans Pro"/>
                <a:ea typeface="Blacker Sans Pro"/>
                <a:cs typeface="Blacker Sans Pro"/>
                <a:sym typeface="Blacker Sans Pro"/>
              </a:rPr>
              <a:t>At</a:t>
            </a:r>
            <a:r>
              <a:rPr lang="en-US" sz="2930">
                <a:solidFill>
                  <a:srgbClr val="343652"/>
                </a:solidFill>
                <a:latin typeface="Blacker Sans Pro"/>
                <a:ea typeface="Blacker Sans Pro"/>
                <a:cs typeface="Blacker Sans Pro"/>
                <a:sym typeface="Blacker Sans Pro"/>
              </a:rPr>
              <a:t>ravés deste desenvolvimento, foi possível melhorar a organização interna e proporcionar uma experiência mais intuitiva aos utilizadores.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564135" y="6724468"/>
            <a:ext cx="1540935" cy="972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89"/>
              </a:lnSpc>
            </a:pPr>
            <a:r>
              <a:rPr lang="en-US" sz="6999">
                <a:solidFill>
                  <a:srgbClr val="34365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2.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000" t="0" r="-1000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79350" y="6172200"/>
            <a:ext cx="4032299" cy="4306339"/>
          </a:xfrm>
          <a:custGeom>
            <a:avLst/>
            <a:gdLst/>
            <a:ahLst/>
            <a:cxnLst/>
            <a:rect r="r" b="b" t="t" l="l"/>
            <a:pathLst>
              <a:path h="4306339" w="4032299">
                <a:moveTo>
                  <a:pt x="0" y="0"/>
                </a:moveTo>
                <a:lnTo>
                  <a:pt x="4032299" y="0"/>
                </a:lnTo>
                <a:lnTo>
                  <a:pt x="4032299" y="4306339"/>
                </a:lnTo>
                <a:lnTo>
                  <a:pt x="0" y="43063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435051" y="-268428"/>
            <a:ext cx="4059642" cy="4335540"/>
          </a:xfrm>
          <a:custGeom>
            <a:avLst/>
            <a:gdLst/>
            <a:ahLst/>
            <a:cxnLst/>
            <a:rect r="r" b="b" t="t" l="l"/>
            <a:pathLst>
              <a:path h="4335540" w="4059642">
                <a:moveTo>
                  <a:pt x="4059642" y="4335540"/>
                </a:moveTo>
                <a:lnTo>
                  <a:pt x="0" y="4335540"/>
                </a:lnTo>
                <a:lnTo>
                  <a:pt x="0" y="0"/>
                </a:lnTo>
                <a:lnTo>
                  <a:pt x="4059642" y="0"/>
                </a:lnTo>
                <a:lnTo>
                  <a:pt x="4059642" y="433554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566605" y="3979498"/>
            <a:ext cx="12849547" cy="2074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41"/>
              </a:lnSpc>
            </a:pPr>
            <a:r>
              <a:rPr lang="en-US" sz="14898">
                <a:solidFill>
                  <a:srgbClr val="34365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Obrigado.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746609" y="6698918"/>
            <a:ext cx="3356654" cy="3252903"/>
          </a:xfrm>
          <a:custGeom>
            <a:avLst/>
            <a:gdLst/>
            <a:ahLst/>
            <a:cxnLst/>
            <a:rect r="r" b="b" t="t" l="l"/>
            <a:pathLst>
              <a:path h="3252903" w="3356654">
                <a:moveTo>
                  <a:pt x="0" y="0"/>
                </a:moveTo>
                <a:lnTo>
                  <a:pt x="3356654" y="0"/>
                </a:lnTo>
                <a:lnTo>
                  <a:pt x="3356654" y="3252903"/>
                </a:lnTo>
                <a:lnTo>
                  <a:pt x="0" y="325290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4209447" y="536095"/>
            <a:ext cx="3356654" cy="3252903"/>
          </a:xfrm>
          <a:custGeom>
            <a:avLst/>
            <a:gdLst/>
            <a:ahLst/>
            <a:cxnLst/>
            <a:rect r="r" b="b" t="t" l="l"/>
            <a:pathLst>
              <a:path h="3252903" w="3356654">
                <a:moveTo>
                  <a:pt x="3356654" y="3252903"/>
                </a:moveTo>
                <a:lnTo>
                  <a:pt x="0" y="3252903"/>
                </a:lnTo>
                <a:lnTo>
                  <a:pt x="0" y="0"/>
                </a:lnTo>
                <a:lnTo>
                  <a:pt x="3356654" y="0"/>
                </a:lnTo>
                <a:lnTo>
                  <a:pt x="3356654" y="3252903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867335" y="3418104"/>
            <a:ext cx="3397533" cy="6533717"/>
          </a:xfrm>
          <a:custGeom>
            <a:avLst/>
            <a:gdLst/>
            <a:ahLst/>
            <a:cxnLst/>
            <a:rect r="r" b="b" t="t" l="l"/>
            <a:pathLst>
              <a:path h="6533717" w="3397533">
                <a:moveTo>
                  <a:pt x="0" y="0"/>
                </a:moveTo>
                <a:lnTo>
                  <a:pt x="3397533" y="0"/>
                </a:lnTo>
                <a:lnTo>
                  <a:pt x="3397533" y="6533717"/>
                </a:lnTo>
                <a:lnTo>
                  <a:pt x="0" y="653371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0">
            <a:off x="-670067" y="0"/>
            <a:ext cx="3397533" cy="6533717"/>
          </a:xfrm>
          <a:custGeom>
            <a:avLst/>
            <a:gdLst/>
            <a:ahLst/>
            <a:cxnLst/>
            <a:rect r="r" b="b" t="t" l="l"/>
            <a:pathLst>
              <a:path h="6533717" w="3397533">
                <a:moveTo>
                  <a:pt x="3397534" y="6533717"/>
                </a:moveTo>
                <a:lnTo>
                  <a:pt x="0" y="6533717"/>
                </a:lnTo>
                <a:lnTo>
                  <a:pt x="0" y="0"/>
                </a:lnTo>
                <a:lnTo>
                  <a:pt x="3397534" y="0"/>
                </a:lnTo>
                <a:lnTo>
                  <a:pt x="3397534" y="6533717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DAGrdaCXX5Y</dc:identifier>
  <dcterms:modified xsi:type="dcterms:W3CDTF">2011-08-01T06:04:30Z</dcterms:modified>
  <cp:revision>1</cp:revision>
  <dc:title>ApresentaçãoPAP</dc:title>
</cp:coreProperties>
</file>