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0" autoAdjust="0"/>
    <p:restoredTop sz="94660"/>
  </p:normalViewPr>
  <p:slideViewPr>
    <p:cSldViewPr snapToGrid="0">
      <p:cViewPr>
        <p:scale>
          <a:sx n="68" d="100"/>
          <a:sy n="68" d="100"/>
        </p:scale>
        <p:origin x="4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Modelo_cliente%E2%80%93servidor" TargetMode="External"/><Relationship Id="rId3" Type="http://schemas.openxmlformats.org/officeDocument/2006/relationships/hyperlink" Target="https://gizmodo.uol.com.br/desenvolvedor-front-end-linguagens-essenciais/" TargetMode="External"/><Relationship Id="rId7" Type="http://schemas.openxmlformats.org/officeDocument/2006/relationships/hyperlink" Target="https://pt.wikipedia.org/wiki/Node.js" TargetMode="External"/><Relationship Id="rId2" Type="http://schemas.openxmlformats.org/officeDocument/2006/relationships/hyperlink" Target="https://oportaln10.com.br/conhecas-as-principais-caracteristicas-do-javascript-8637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tvs.com/blog/developers/node-js/" TargetMode="External"/><Relationship Id="rId5" Type="http://schemas.openxmlformats.org/officeDocument/2006/relationships/hyperlink" Target="https://developer.mozilla.org/pt-BR/docs/Learn/JavaScript/First_steps/What_is_JavaScript" TargetMode="External"/><Relationship Id="rId4" Type="http://schemas.openxmlformats.org/officeDocument/2006/relationships/hyperlink" Target="https://www.zup.com.br/blog/desenvolvimento-back-end-o-que-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C8A55-8463-4195-ACD6-3EA42736D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Node.js </a:t>
            </a:r>
            <a:r>
              <a:rPr lang="pt-PT" dirty="0" err="1"/>
              <a:t>vs</a:t>
            </a:r>
            <a:r>
              <a:rPr lang="pt-PT" dirty="0"/>
              <a:t> </a:t>
            </a:r>
            <a:r>
              <a:rPr lang="pt-PT" dirty="0" err="1"/>
              <a:t>javascript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BEFFDA-7182-427D-AC28-45F8364D9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Diogo </a:t>
            </a:r>
            <a:r>
              <a:rPr lang="pt-PT" dirty="0" err="1"/>
              <a:t>perestrelo</a:t>
            </a:r>
            <a:endParaRPr lang="pt-PT" dirty="0"/>
          </a:p>
          <a:p>
            <a:r>
              <a:rPr lang="pt-PT" dirty="0"/>
              <a:t>2044620	</a:t>
            </a:r>
            <a:br>
              <a:rPr lang="pt-PT" dirty="0"/>
            </a:br>
            <a:r>
              <a:rPr lang="pt-PT" dirty="0" err="1"/>
              <a:t>back-end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3810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5DCD2-9508-4B1A-B113-CE485AE5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3 linguagens de </a:t>
            </a:r>
            <a:r>
              <a:rPr lang="pt-PT" sz="4000" dirty="0" err="1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4000" dirty="0" err="1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endParaRPr lang="pt-P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6114F3-2234-4FAD-BF8A-9C3155E0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Linguagens de </a:t>
            </a:r>
            <a:r>
              <a:rPr lang="pt-PT" sz="1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endParaRPr lang="pt-PT" sz="1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PT" sz="15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pt-PT" sz="1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PT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C#, </a:t>
            </a:r>
          </a:p>
          <a:p>
            <a:pPr lvl="1"/>
            <a:r>
              <a:rPr lang="pt-PT" sz="1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endParaRPr lang="pt-PT" sz="1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Linguagens de </a:t>
            </a:r>
            <a:r>
              <a:rPr lang="pt-PT" sz="1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endParaRPr lang="pt-PT" sz="1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lvl="1"/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pt-PT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javascripts</a:t>
            </a:r>
            <a:endParaRPr lang="pt-PT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67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65136-A612-4A32-92BC-4C0A86A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que é o </a:t>
            </a:r>
            <a:r>
              <a:rPr lang="pt-PT" sz="4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PT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br>
              <a:rPr lang="pt-PT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Onde é executado?</a:t>
            </a:r>
            <a:br>
              <a:rPr lang="pt-PT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7BD8B4-1359-4044-8029-AE32E328C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62609"/>
            <a:ext cx="9905999" cy="3541714"/>
          </a:xfrm>
        </p:spPr>
        <p:txBody>
          <a:bodyPr>
            <a:normAutofit/>
          </a:bodyPr>
          <a:lstStyle/>
          <a:p>
            <a:r>
              <a:rPr lang="pt-PT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JavaScript é uma linguagem de programação do lado </a:t>
            </a:r>
            <a:r>
              <a:rPr lang="pt-PT" sz="1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r>
              <a:rPr lang="pt-PT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ou seja, é processada pelo próprio navegador.</a:t>
            </a:r>
          </a:p>
          <a:p>
            <a:r>
              <a:rPr lang="pt-PT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Características:</a:t>
            </a:r>
          </a:p>
          <a:p>
            <a:pPr lvl="1"/>
            <a:r>
              <a:rPr lang="pt-PT" sz="15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Baseada em objetos</a:t>
            </a:r>
          </a:p>
          <a:p>
            <a:pPr lvl="1"/>
            <a:r>
              <a:rPr lang="pt-PT" sz="15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Funcionalidade</a:t>
            </a:r>
          </a:p>
          <a:p>
            <a:pPr lvl="1"/>
            <a:r>
              <a:rPr lang="pt-PT" sz="15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Versatilidade</a:t>
            </a:r>
            <a:br>
              <a:rPr lang="pt-PT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1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PT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PT" sz="15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PT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usado nas páginas WEB na parte do cliente.		</a:t>
            </a:r>
          </a:p>
          <a:p>
            <a:endParaRPr lang="pt-PT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5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EB705-4A3D-4A93-B06D-FE31E372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que é node.js? ( principais características)</a:t>
            </a:r>
            <a:br>
              <a:rPr lang="pt-PT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PT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Onde é executado o node.js?</a:t>
            </a:r>
            <a:br>
              <a:rPr lang="pt-PT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F95A47-8E5F-471D-8740-9DC949B2E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15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 é um software de </a:t>
            </a:r>
            <a:r>
              <a:rPr lang="pt-PT" sz="1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 aberto</a:t>
            </a:r>
            <a:r>
              <a:rPr lang="pt-PT" sz="15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pt-PT" sz="1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multiplataforma</a:t>
            </a:r>
            <a:r>
              <a:rPr lang="pt-PT" sz="15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que executa códigos </a:t>
            </a:r>
            <a:r>
              <a:rPr lang="pt-PT" sz="1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PT" sz="15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 </a:t>
            </a:r>
            <a:r>
              <a:rPr lang="pt-PT" sz="15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r>
              <a:rPr lang="pt-PT" sz="1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15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r>
              <a:rPr lang="pt-PT" sz="1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PT" sz="1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Caractristicas</a:t>
            </a:r>
            <a:r>
              <a:rPr lang="pt-PT" sz="1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pt-P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 inúmeras melhorias feitas na linguagem JavaScript e seus motores de execução, sua aplicação ganhou mais propósitos do que simplesmente a manipulação de páginas HTML.</a:t>
            </a:r>
          </a:p>
          <a:p>
            <a:pPr lvl="1"/>
            <a:r>
              <a:rPr lang="pt-P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um servidor tradicional, como os recursos são limitados, as novas requisições só seriam tratadas depois que os recursos estiverem liberados, o que pode atrasar o usuário.</a:t>
            </a:r>
            <a:endParaRPr lang="pt-PT" sz="1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5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Node pode trabalhar com qualquer tipo de aplicação, inclusive existem </a:t>
            </a:r>
            <a:r>
              <a:rPr lang="pt-PT" sz="15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CMSs</a:t>
            </a:r>
            <a:r>
              <a:rPr lang="pt-PT" sz="15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 mercado que foram construídos a partir dele.</a:t>
            </a:r>
          </a:p>
          <a:p>
            <a:r>
              <a:rPr lang="pt-PT" sz="1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Onde é executado:</a:t>
            </a:r>
            <a:b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 trabalha bem em aplicações que tenham muita carga e muitos usuários simultâneos.</a:t>
            </a:r>
            <a:b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 é executado do lado do servidor.</a:t>
            </a:r>
            <a:endParaRPr lang="pt-PT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23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09051-BFA2-45F2-9466-3AC62E5E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 é a diferença entre o </a:t>
            </a:r>
            <a:r>
              <a:rPr lang="pt-PT" sz="4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PT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node.js</a:t>
            </a:r>
            <a:endParaRPr lang="pt-P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509894-A9EB-4864-8C4E-21151D42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5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PT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uma linguagem de programação popular e funciona em qualquer navegador com um bom navegador.</a:t>
            </a:r>
          </a:p>
          <a:p>
            <a:r>
              <a:rPr lang="pt-PT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outro lado, Node.js é um intérprete e ambiente para o JavaScript com algumas bibliotecas úteis específicas nas quais a programação JS pode ser usada separadamente.</a:t>
            </a:r>
            <a:endParaRPr lang="pt-PT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9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1C3FB-DDEB-484A-8CB4-6F340419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Qual é a relação entre o </a:t>
            </a:r>
            <a:r>
              <a:rPr lang="pt-PT" sz="4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PT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node.js?</a:t>
            </a:r>
            <a:br>
              <a:rPr lang="pt-PT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2446CA-1C75-4345-87DD-E1DEA1EF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relação é que o node.js nasce do </a:t>
            </a:r>
            <a:r>
              <a:rPr lang="pt-PT" dirty="0" err="1"/>
              <a:t>javascript</a:t>
            </a:r>
            <a:r>
              <a:rPr lang="pt-PT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137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38BBF-7436-4095-B95B-DA6264D2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modelo de cliente-servidor para desenvolvimento de aplicações web. </a:t>
            </a:r>
            <a:br>
              <a:rPr lang="pt-PT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1F3007-7E6C-4DBC-9518-56690585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PT" sz="1500" b="0" i="0" dirty="0">
                <a:effectLst/>
                <a:latin typeface="Arial" panose="020B0604020202020204" pitchFamily="34" charset="0"/>
              </a:rPr>
              <a:t>O </a:t>
            </a:r>
            <a:r>
              <a:rPr lang="pt-PT" sz="1500" b="1" i="0" dirty="0">
                <a:effectLst/>
                <a:latin typeface="Arial" panose="020B0604020202020204" pitchFamily="34" charset="0"/>
              </a:rPr>
              <a:t>modelo cliente-servidor</a:t>
            </a:r>
            <a:r>
              <a:rPr lang="pt-PT" sz="1500" b="0" i="0" dirty="0">
                <a:effectLst/>
                <a:latin typeface="Arial" panose="020B0604020202020204" pitchFamily="34" charset="0"/>
              </a:rPr>
              <a:t> é uma estrutura de </a:t>
            </a:r>
            <a:r>
              <a:rPr lang="pt-PT" sz="1500" dirty="0">
                <a:effectLst/>
                <a:latin typeface="Arial" panose="020B0604020202020204" pitchFamily="34" charset="0"/>
              </a:rPr>
              <a:t>aplicação distribuída</a:t>
            </a:r>
            <a:r>
              <a:rPr lang="pt-PT" sz="1500" b="0" i="0" dirty="0">
                <a:effectLst/>
                <a:latin typeface="Arial" panose="020B0604020202020204" pitchFamily="34" charset="0"/>
              </a:rPr>
              <a:t> que distribui as tarefas e cargas de trabalho entre os fornecedores designados como </a:t>
            </a:r>
            <a:r>
              <a:rPr lang="pt-PT" sz="1500" dirty="0">
                <a:effectLst/>
                <a:latin typeface="Arial" panose="020B0604020202020204" pitchFamily="34" charset="0"/>
              </a:rPr>
              <a:t>servidores</a:t>
            </a:r>
            <a:r>
              <a:rPr lang="pt-PT" sz="1500" b="0" i="0" dirty="0">
                <a:effectLst/>
                <a:latin typeface="Arial" panose="020B0604020202020204" pitchFamily="34" charset="0"/>
              </a:rPr>
              <a:t> e </a:t>
            </a:r>
            <a:r>
              <a:rPr lang="pt-PT" sz="1500" dirty="0">
                <a:effectLst/>
                <a:latin typeface="Arial" panose="020B0604020202020204" pitchFamily="34" charset="0"/>
              </a:rPr>
              <a:t>clientes</a:t>
            </a:r>
            <a:r>
              <a:rPr lang="pt-PT" sz="15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pt-PT" sz="1500" dirty="0">
                <a:effectLst/>
                <a:latin typeface="Arial" panose="020B0604020202020204" pitchFamily="34" charset="0"/>
              </a:rPr>
              <a:t>O</a:t>
            </a:r>
            <a:r>
              <a:rPr lang="pt-PT" sz="1500" b="0" i="0" dirty="0">
                <a:effectLst/>
                <a:latin typeface="Arial" panose="020B0604020202020204" pitchFamily="34" charset="0"/>
              </a:rPr>
              <a:t>s clientes e servidores comunicam através de uma </a:t>
            </a:r>
            <a:r>
              <a:rPr lang="pt-PT" sz="1500" dirty="0">
                <a:effectLst/>
                <a:latin typeface="Arial" panose="020B0604020202020204" pitchFamily="34" charset="0"/>
              </a:rPr>
              <a:t>rede de computadores</a:t>
            </a:r>
            <a:r>
              <a:rPr lang="pt-PT" sz="1500" b="0" i="0" dirty="0">
                <a:effectLst/>
                <a:latin typeface="Arial" panose="020B0604020202020204" pitchFamily="34" charset="0"/>
              </a:rPr>
              <a:t>, mas tanto o cliente quanto o servidor podem residir no mesmo computador.</a:t>
            </a:r>
          </a:p>
          <a:p>
            <a:pPr algn="l"/>
            <a:r>
              <a:rPr lang="pt-PT" sz="1500" b="0" i="0" dirty="0">
                <a:effectLst/>
                <a:latin typeface="Arial" panose="020B0604020202020204" pitchFamily="34" charset="0"/>
              </a:rPr>
              <a:t>Um servidor é um </a:t>
            </a:r>
            <a:r>
              <a:rPr lang="pt-PT" sz="1500" b="0" i="1" dirty="0" err="1">
                <a:effectLst/>
                <a:latin typeface="Arial" panose="020B0604020202020204" pitchFamily="34" charset="0"/>
              </a:rPr>
              <a:t>host</a:t>
            </a:r>
            <a:r>
              <a:rPr lang="pt-PT" sz="1500" b="0" i="0" dirty="0">
                <a:effectLst/>
                <a:latin typeface="Arial" panose="020B0604020202020204" pitchFamily="34" charset="0"/>
              </a:rPr>
              <a:t> que está executando um ou mais serviços ou programas que compartilham recursos com os clientes. </a:t>
            </a:r>
            <a:endParaRPr lang="pt-PT" sz="15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89671A-7E1A-43E6-A618-BD9C327FF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677" y="4020344"/>
            <a:ext cx="5134474" cy="247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23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F63C4-E287-4B8D-BAB7-C894B7D1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 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8E399C-C9F8-4885-B58C-47A30510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https://oportaln10.com.br/conhecas-as-principais-caracteristicas-do-javascript-86379/</a:t>
            </a:r>
            <a:endParaRPr lang="pt-PT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https://gizmodo.uol.com.br/desenvolvedor-front-end-linguagens-essenciais/</a:t>
            </a:r>
            <a:endParaRPr lang="pt-PT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https://www.zup.com.br/blog/desenvolvimento-back-end-o-que-e</a:t>
            </a:r>
            <a:endParaRPr lang="pt-PT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https://developer.mozilla.org/pt-BR/docs/Learn/JavaScript/First_steps/What_is_JavaScript</a:t>
            </a:r>
            <a:endParaRPr lang="pt-PT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https://www.totvs.com/blog/developers/node-js/</a:t>
            </a:r>
            <a:endParaRPr lang="pt-PT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https://pt.wikipedia.org/wiki/Node.js</a:t>
            </a:r>
            <a:endParaRPr lang="pt-PT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https://pt.wikipedia.org/wiki/Modelo_cliente%E2%80%93servidor</a:t>
            </a:r>
            <a:endParaRPr lang="pt-PT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0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72</TotalTime>
  <Words>511</Words>
  <Application>Microsoft Office PowerPoint</Application>
  <PresentationFormat>Ecrã Panorâmico</PresentationFormat>
  <Paragraphs>43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Node.js vs javascript</vt:lpstr>
      <vt:lpstr>3 linguagens de back-end e front-end</vt:lpstr>
      <vt:lpstr>O que é o Javascript?  Onde é executado? </vt:lpstr>
      <vt:lpstr>O que é node.js? ( principais características)  Onde é executado o node.js? </vt:lpstr>
      <vt:lpstr>Qual é a diferença entre o Javascript e node.js</vt:lpstr>
      <vt:lpstr> Qual é a relação entre o Javascript e node.js? </vt:lpstr>
      <vt:lpstr>um modelo de cliente-servidor para desenvolvimento de aplicações web.  </vt:lpstr>
      <vt:lpstr>Net 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vs javascript</dc:title>
  <dc:creator>Diogo Perestrelo</dc:creator>
  <cp:lastModifiedBy>Diogo Perestrelo</cp:lastModifiedBy>
  <cp:revision>6</cp:revision>
  <dcterms:created xsi:type="dcterms:W3CDTF">2021-03-09T15:31:47Z</dcterms:created>
  <dcterms:modified xsi:type="dcterms:W3CDTF">2021-03-09T16:44:25Z</dcterms:modified>
</cp:coreProperties>
</file>