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74" r:id="rId5"/>
    <p:sldId id="266" r:id="rId6"/>
    <p:sldId id="275" r:id="rId7"/>
    <p:sldId id="276" r:id="rId8"/>
    <p:sldId id="267" r:id="rId9"/>
    <p:sldId id="268" r:id="rId10"/>
    <p:sldId id="269" r:id="rId11"/>
    <p:sldId id="277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63CA8-E960-4D99-8D4C-2B5B884B1010}">
  <a:tblStyle styleId="{C9D63CA8-E960-4D99-8D4C-2B5B884B1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4F1CED-3FD4-4F46-BC12-2A1A5D18D5A1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4F3C89-A019-4E9B-A982-ABBE7D9D8F1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FAE6D2-0FB8-49AD-9DA1-5C573EBBBABC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486506-3310-4582-8D91-736EF9BC47C9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03150-A76A-46C1-A478-3C0ADE203335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628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31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976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23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64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77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34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23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42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68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42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25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531588"/>
            <a:ext cx="6577800" cy="10401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2"/>
                </a:solidFill>
              </a:rPr>
              <a:t>FootballDB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338095" y="2287720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Diogo Jesus (97596) Pedro Rodrigues (92338)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 I</a:t>
            </a:r>
            <a:endParaRPr dirty="0"/>
          </a:p>
        </p:txBody>
      </p:sp>
      <p:sp>
        <p:nvSpPr>
          <p:cNvPr id="3" name="Google Shape;1321;p54">
            <a:extLst>
              <a:ext uri="{FF2B5EF4-FFF2-40B4-BE49-F238E27FC236}">
                <a16:creationId xmlns:a16="http://schemas.microsoft.com/office/drawing/2014/main" id="{09EBF165-DB4C-E104-1049-4F53CA92655B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-TR_continent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Proibe de adicionar novos continentes. 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-TR_country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Proibe de adicionar novos paises.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-TR_position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Proibe de adicionar novas posições.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-TR_foot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Proibe de adicionar novos pés preferidos.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-TR_competition_type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Proibe de adicionar novos tipos de competição.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-TR_card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Proibe de adicionar novos cartões (Amarelo ou Vermelho).</a:t>
            </a:r>
          </a:p>
        </p:txBody>
      </p:sp>
    </p:spTree>
    <p:extLst>
      <p:ext uri="{BB962C8B-B14F-4D97-AF65-F5344CB8AC3E}">
        <p14:creationId xmlns:p14="http://schemas.microsoft.com/office/powerpoint/2010/main" val="193635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 II</a:t>
            </a:r>
            <a:endParaRPr dirty="0"/>
          </a:p>
        </p:txBody>
      </p:sp>
      <p:sp>
        <p:nvSpPr>
          <p:cNvPr id="3" name="Google Shape;1321;p54">
            <a:extLst>
              <a:ext uri="{FF2B5EF4-FFF2-40B4-BE49-F238E27FC236}">
                <a16:creationId xmlns:a16="http://schemas.microsoft.com/office/drawing/2014/main" id="{09EBF165-DB4C-E104-1049-4F53CA92655B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-TR_insert_new_team - 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Proibe de adicionar um treinador a uma equipa se este já tiver a treinar outra equipa. O estádio da equipa deve ser no mesmo pais da equipa.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</a:t>
            </a:r>
            <a:r>
              <a:rPr lang="en-US" dirty="0" err="1"/>
              <a:t>TR_associate_team_with_competition</a:t>
            </a:r>
            <a:r>
              <a:rPr lang="en-US" dirty="0"/>
              <a:t>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equipa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pais</a:t>
            </a:r>
            <a:r>
              <a:rPr lang="en-US" dirty="0"/>
              <a:t> (e </a:t>
            </a:r>
            <a:r>
              <a:rPr lang="en-US" dirty="0" err="1"/>
              <a:t>continente</a:t>
            </a:r>
            <a:r>
              <a:rPr lang="en-US" dirty="0"/>
              <a:t>) da </a:t>
            </a:r>
            <a:r>
              <a:rPr lang="en-US" dirty="0" err="1"/>
              <a:t>competição</a:t>
            </a:r>
            <a:r>
              <a:rPr lang="en-US" dirty="0"/>
              <a:t> a que </a:t>
            </a:r>
            <a:r>
              <a:rPr lang="en-US" dirty="0" err="1"/>
              <a:t>pertence</a:t>
            </a:r>
            <a:r>
              <a:rPr lang="en-US" dirty="0"/>
              <a:t>. </a:t>
            </a:r>
            <a:r>
              <a:rPr lang="en-US" dirty="0" err="1"/>
              <a:t>Só</a:t>
            </a:r>
            <a:r>
              <a:rPr lang="en-US" dirty="0"/>
              <a:t> se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equipa</a:t>
            </a:r>
            <a:r>
              <a:rPr lang="en-US" dirty="0"/>
              <a:t> e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competição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outros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vêm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GAME.</a:t>
            </a:r>
            <a:endParaRPr lang="pt-PT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-TR_insert_new_competition </a:t>
            </a:r>
            <a:r>
              <a:rPr lang="en-US" dirty="0"/>
              <a:t>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/>
              <a:t>Competições</a:t>
            </a:r>
            <a:r>
              <a:rPr lang="en-US" dirty="0"/>
              <a:t> </a:t>
            </a:r>
            <a:r>
              <a:rPr lang="en-US" dirty="0" err="1"/>
              <a:t>domésticas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país</a:t>
            </a:r>
            <a:r>
              <a:rPr lang="en-US" dirty="0"/>
              <a:t> </a:t>
            </a:r>
            <a:r>
              <a:rPr lang="en-US" dirty="0" err="1"/>
              <a:t>associado</a:t>
            </a:r>
            <a:r>
              <a:rPr lang="en-US" dirty="0"/>
              <a:t>.</a:t>
            </a:r>
            <a:endParaRPr lang="pt-PT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</a:t>
            </a:r>
            <a:r>
              <a:rPr lang="pt-PT" sz="1600" dirty="0"/>
              <a:t> TR_insert_new_player</a:t>
            </a:r>
            <a:r>
              <a:rPr lang="en-US" dirty="0"/>
              <a:t>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Jogadores da mesma equipa não podem ter o mesmo número de camisola.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</a:t>
            </a:r>
            <a:r>
              <a:rPr lang="pt-PT" sz="1600" dirty="0"/>
              <a:t> </a:t>
            </a:r>
            <a:r>
              <a:rPr lang="pt-PT" dirty="0"/>
              <a:t>TR_insert_new_team_stat </a:t>
            </a:r>
            <a:r>
              <a:rPr lang="en-US" dirty="0"/>
              <a:t>–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/>
              <a:t>Estatisticas</a:t>
            </a:r>
            <a:r>
              <a:rPr lang="en-US" dirty="0"/>
              <a:t> da </a:t>
            </a:r>
            <a:r>
              <a:rPr lang="en-US" dirty="0" err="1"/>
              <a:t>equipa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geradas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estatisticas</a:t>
            </a:r>
            <a:r>
              <a:rPr lang="en-US" dirty="0"/>
              <a:t> dos </a:t>
            </a:r>
            <a:r>
              <a:rPr lang="en-US" dirty="0" err="1"/>
              <a:t>jogadores</a:t>
            </a:r>
            <a:r>
              <a:rPr lang="en-US" dirty="0"/>
              <a:t>.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  <a:p>
            <a:pPr marL="457200" lvl="1" indent="0" algn="just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7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Stored Procedures</a:t>
            </a:r>
            <a:endParaRPr dirty="0"/>
          </a:p>
        </p:txBody>
      </p:sp>
      <p:sp>
        <p:nvSpPr>
          <p:cNvPr id="4" name="Google Shape;1321;p54">
            <a:extLst>
              <a:ext uri="{FF2B5EF4-FFF2-40B4-BE49-F238E27FC236}">
                <a16:creationId xmlns:a16="http://schemas.microsoft.com/office/drawing/2014/main" id="{0C4BA6E8-1E13-BB38-F6F8-B876894B23C7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Procedures: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Add Games, Add Players, Add Statiumds, etc...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Get informations about games, players, competitions, etc...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Remove Games, Remove Players, Remove Stadiums, etc... </a:t>
            </a:r>
            <a:endParaRPr lang="en-US" dirty="0"/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  <a:p>
            <a:pPr marL="457200" lvl="1" indent="0" algn="just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1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Defined Functions (UDFs)</a:t>
            </a:r>
            <a:endParaRPr dirty="0"/>
          </a:p>
        </p:txBody>
      </p:sp>
      <p:sp>
        <p:nvSpPr>
          <p:cNvPr id="3" name="Google Shape;1321;p54">
            <a:extLst>
              <a:ext uri="{FF2B5EF4-FFF2-40B4-BE49-F238E27FC236}">
                <a16:creationId xmlns:a16="http://schemas.microsoft.com/office/drawing/2014/main" id="{3019559B-9BAB-0BE4-8095-1BAAC935F3DD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Funções de procura com argumentos: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UDF_getGameParticipants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UDF_getPlayerStatByGameAndPlayer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UDF_getTeamStatByGame </a:t>
            </a:r>
            <a:endParaRPr lang="en-US" dirty="0"/>
          </a:p>
          <a:p>
            <a:pPr marL="457200" lvl="1" indent="0" algn="just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8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Indexes</a:t>
            </a:r>
            <a:endParaRPr dirty="0"/>
          </a:p>
        </p:txBody>
      </p:sp>
      <p:sp>
        <p:nvSpPr>
          <p:cNvPr id="20" name="Google Shape;1321;p54">
            <a:extLst>
              <a:ext uri="{FF2B5EF4-FFF2-40B4-BE49-F238E27FC236}">
                <a16:creationId xmlns:a16="http://schemas.microsoft.com/office/drawing/2014/main" id="{AEA235E8-E5C2-7589-7FD9-4E4E74CDC535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Player(team)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Team(id)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Game(id) 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Game(competition)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Substitution(game)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MissConduct(game)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Team_Stat(game)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Player_Stat(game)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1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37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  <a:endParaRPr dirty="0"/>
          </a:p>
        </p:txBody>
      </p:sp>
      <p:sp>
        <p:nvSpPr>
          <p:cNvPr id="4" name="Google Shape;1321;p54">
            <a:extLst>
              <a:ext uri="{FF2B5EF4-FFF2-40B4-BE49-F238E27FC236}">
                <a16:creationId xmlns:a16="http://schemas.microsoft.com/office/drawing/2014/main" id="{880F7B85-A9D4-4664-88DD-EC331929EE94}"/>
              </a:ext>
            </a:extLst>
          </p:cNvPr>
          <p:cNvSpPr txBox="1">
            <a:spLocks/>
          </p:cNvSpPr>
          <p:nvPr/>
        </p:nvSpPr>
        <p:spPr>
          <a:xfrm>
            <a:off x="713250" y="1256930"/>
            <a:ext cx="7262506" cy="330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jari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PT" sz="1600" dirty="0"/>
              <a:t>- Interface de consulta de jogos de futebol, também é possivel consultar informações relativas a cada jogo (desempenho de cada equipa no jogo, desempenho de cada jogador no jogo).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PT" sz="1600" dirty="0"/>
              <a:t>- É possivel também adicionar vários Jogadores, Estádios, Jogos, Competições, etc..</a:t>
            </a:r>
          </a:p>
          <a:p>
            <a:pPr marL="285750" indent="-285750" algn="just">
              <a:buClr>
                <a:schemeClr val="dk1"/>
              </a:buClr>
              <a:buSzPts val="1100"/>
              <a:buFontTx/>
              <a:buChar char="-"/>
            </a:pPr>
            <a:endParaRPr lang="pt-PT" sz="1600" dirty="0"/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Entidade/Relacionamento I</a:t>
            </a:r>
            <a:endParaRPr dirty="0"/>
          </a:p>
        </p:txBody>
      </p:sp>
      <p:pic>
        <p:nvPicPr>
          <p:cNvPr id="43" name="Imagem 42" descr="Diagrama, Esquemático&#10;&#10;Descrição gerada automaticamente">
            <a:extLst>
              <a:ext uri="{FF2B5EF4-FFF2-40B4-BE49-F238E27FC236}">
                <a16:creationId xmlns:a16="http://schemas.microsoft.com/office/drawing/2014/main" id="{3A121B62-564F-C1AC-A0BA-7B97132F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92" y="1064525"/>
            <a:ext cx="4665216" cy="36928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Entidade/Relacionamento II</a:t>
            </a:r>
            <a:endParaRPr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BABF26A-A8FB-2118-CBC6-C845F6AD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22" y="1064525"/>
            <a:ext cx="3470955" cy="37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0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Esquema Relacional I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3A8168-A0EF-433D-DA7F-82FCFF2DD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07" y="1160449"/>
            <a:ext cx="7099785" cy="34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3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Esquema Relacional II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1C6325-24AD-35D6-65B5-2ABEBF40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1" y="1161225"/>
            <a:ext cx="8265637" cy="34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5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Esquema Relacional III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D978CC-4FC5-6BA5-4334-7A1BB623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779627"/>
            <a:ext cx="8078346" cy="18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Normalização</a:t>
            </a:r>
            <a:endParaRPr dirty="0"/>
          </a:p>
        </p:txBody>
      </p:sp>
      <p:sp>
        <p:nvSpPr>
          <p:cNvPr id="4" name="Google Shape;1321;p54">
            <a:extLst>
              <a:ext uri="{FF2B5EF4-FFF2-40B4-BE49-F238E27FC236}">
                <a16:creationId xmlns:a16="http://schemas.microsoft.com/office/drawing/2014/main" id="{50D65832-5DF9-9842-1833-110FD609EE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81941" y="1373808"/>
            <a:ext cx="7262506" cy="3305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- Após uma análise do sistema e do esquema relacional concluímos que não eram necessárias alterações ao diagrama.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35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Views</a:t>
            </a:r>
            <a:endParaRPr dirty="0"/>
          </a:p>
        </p:txBody>
      </p:sp>
      <p:sp>
        <p:nvSpPr>
          <p:cNvPr id="4" name="Google Shape;1321;p54">
            <a:extLst>
              <a:ext uri="{FF2B5EF4-FFF2-40B4-BE49-F238E27FC236}">
                <a16:creationId xmlns:a16="http://schemas.microsoft.com/office/drawing/2014/main" id="{974B45EA-0D0C-26CF-7ED4-C3D2AD275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2788" y="1152525"/>
            <a:ext cx="771842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V_MATCH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V_TEAM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V_PLAYER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V_TEAM_IN_COMPETITION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V_MISSCONDUCT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21276540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479</Words>
  <Application>Microsoft Office PowerPoint</Application>
  <PresentationFormat>Apresentação na tela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Hammersmith One</vt:lpstr>
      <vt:lpstr>Roboto Condensed Light</vt:lpstr>
      <vt:lpstr>Manjari</vt:lpstr>
      <vt:lpstr>Arial</vt:lpstr>
      <vt:lpstr>Elegant Education Pack for Students by Slidesgo</vt:lpstr>
      <vt:lpstr>FootballDB</vt:lpstr>
      <vt:lpstr>Introdução</vt:lpstr>
      <vt:lpstr>Diagrama Entidade/Relacionamento I</vt:lpstr>
      <vt:lpstr>Diagrama Entidade/Relacionamento II</vt:lpstr>
      <vt:lpstr>Esquema Relacional I</vt:lpstr>
      <vt:lpstr>Esquema Relacional II</vt:lpstr>
      <vt:lpstr>Esquema Relacional III</vt:lpstr>
      <vt:lpstr>Normalização</vt:lpstr>
      <vt:lpstr>Views</vt:lpstr>
      <vt:lpstr>Triggers I</vt:lpstr>
      <vt:lpstr>Triggers II</vt:lpstr>
      <vt:lpstr>Stored Procedures</vt:lpstr>
      <vt:lpstr>User Defined Functions (UDFs)</vt:lpstr>
      <vt:lpstr>Indexes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FootballDB</dc:title>
  <dc:creator>pedro miguel tavares rodrigues</dc:creator>
  <cp:lastModifiedBy>Pedro Rodrigues</cp:lastModifiedBy>
  <cp:revision>2</cp:revision>
  <dcterms:modified xsi:type="dcterms:W3CDTF">2022-06-23T11:35:18Z</dcterms:modified>
</cp:coreProperties>
</file>