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61" r:id="rId3"/>
    <p:sldId id="267" r:id="rId4"/>
    <p:sldId id="268" r:id="rId5"/>
    <p:sldId id="269" r:id="rId6"/>
    <p:sldId id="270" r:id="rId7"/>
    <p:sldId id="271" r:id="rId8"/>
    <p:sldId id="272" r:id="rId9"/>
    <p:sldId id="306" r:id="rId10"/>
    <p:sldId id="273" r:id="rId11"/>
    <p:sldId id="274" r:id="rId12"/>
    <p:sldId id="275" r:id="rId13"/>
    <p:sldId id="294" r:id="rId14"/>
    <p:sldId id="295" r:id="rId15"/>
    <p:sldId id="296" r:id="rId16"/>
    <p:sldId id="292" r:id="rId17"/>
    <p:sldId id="276" r:id="rId18"/>
    <p:sldId id="277" r:id="rId19"/>
    <p:sldId id="278" r:id="rId20"/>
    <p:sldId id="279" r:id="rId21"/>
    <p:sldId id="280" r:id="rId22"/>
    <p:sldId id="281" r:id="rId23"/>
    <p:sldId id="285" r:id="rId24"/>
    <p:sldId id="286" r:id="rId25"/>
    <p:sldId id="287" r:id="rId26"/>
    <p:sldId id="288" r:id="rId27"/>
    <p:sldId id="307" r:id="rId28"/>
    <p:sldId id="289" r:id="rId29"/>
    <p:sldId id="290" r:id="rId30"/>
    <p:sldId id="293" r:id="rId31"/>
    <p:sldId id="297" r:id="rId32"/>
    <p:sldId id="298" r:id="rId33"/>
    <p:sldId id="299" r:id="rId34"/>
    <p:sldId id="300" r:id="rId35"/>
    <p:sldId id="301" r:id="rId36"/>
    <p:sldId id="302" r:id="rId37"/>
    <p:sldId id="304" r:id="rId38"/>
    <p:sldId id="303" r:id="rId39"/>
    <p:sldId id="305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ogo Soares" initials="D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2" autoAdjust="0"/>
    <p:restoredTop sz="81139" autoAdjust="0"/>
  </p:normalViewPr>
  <p:slideViewPr>
    <p:cSldViewPr>
      <p:cViewPr varScale="1">
        <p:scale>
          <a:sx n="59" d="100"/>
          <a:sy n="5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41BF3-95F5-4172-95FB-740FB9C364CC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419A9-F28C-41E3-8446-2708A565F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62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B16396F-5437-4AAC-8361-EDCE4172AFE2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EAA8740-D473-47D1-AE14-5665E092628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AutoShape 2" descr="https://cdn.tutsplus.com/psd/uploads/legacy/0808_Truck/modify-truck-01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0825" y="2844945"/>
            <a:ext cx="8602663" cy="111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464653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3pPr>
            <a:lvl4pPr eaLnBrk="0" hangingPunct="0"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4pPr>
            <a:lvl5pPr eaLnBrk="0" hangingPunct="0"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3600" b="1" dirty="0" smtClean="0">
                <a:latin typeface="Lucida Console" panose="020B0609040504020204" pitchFamily="49" charset="0"/>
              </a:rPr>
              <a:t>LPOO </a:t>
            </a:r>
            <a:r>
              <a:rPr lang="en-US" altLang="pt-BR" sz="3600" b="1" dirty="0" smtClean="0">
                <a:latin typeface="Lucida Console" panose="020B0609040504020204" pitchFamily="49" charset="0"/>
              </a:rPr>
              <a:t>I – Aula 1</a:t>
            </a:r>
            <a:endParaRPr lang="en-US" altLang="pt-BR" sz="3600" b="1" dirty="0">
              <a:latin typeface="Lucida Console" panose="020B0609040504020204" pitchFamily="49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pt-BR" sz="30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520" y="5589240"/>
            <a:ext cx="860266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464653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3pPr>
            <a:lvl4pPr eaLnBrk="0" hangingPunct="0"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4pPr>
            <a:lvl5pPr eaLnBrk="0" hangingPunct="0"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Diogo</a:t>
            </a:r>
            <a:r>
              <a:rPr lang="en-US" altLang="pt-B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en-US" altLang="pt-BR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Soares</a:t>
            </a:r>
            <a:r>
              <a:rPr lang="en-US" altLang="pt-B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 Moreira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" y="436144"/>
            <a:ext cx="914399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464653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2pPr>
            <a:lvl3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3pPr>
            <a:lvl4pPr eaLnBrk="0" hangingPunct="0"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4pPr>
            <a:lvl5pPr eaLnBrk="0" hangingPunct="0"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Gill Sans MT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CETAM</a:t>
            </a:r>
            <a:endParaRPr lang="en-US" altLang="pt-BR" sz="2800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JVM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Responsável pela independência de hardware e sistema operacional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É um computador abstrato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Gerencia memória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Possui conjunto de instruções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Assim como um computador não entende C (apenas o código compilado),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 máquina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virtual não entende Java, apenas o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bytecode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 implementação da Máquina Virtual Java mais utilizada hoje é a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HotSpot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Implementada em C++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0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JRE e JDK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JRE: Java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Runtime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Environment</a:t>
            </a: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Máquina virtual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java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(JVM)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Não possui o compilador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JDK: Java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Development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Kit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JRE +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javac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(o compilador de códigos .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java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582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Como utilizar a IDE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Crie um novo projeto -&gt; Java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Application</a:t>
            </a: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Definir nome do pacote e nome do projeto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2" t="7543" r="68265" b="72414"/>
          <a:stretch/>
        </p:blipFill>
        <p:spPr bwMode="auto">
          <a:xfrm>
            <a:off x="286787" y="4289200"/>
            <a:ext cx="3421117" cy="1466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4" t="21750" r="22988" b="39125"/>
          <a:stretch/>
        </p:blipFill>
        <p:spPr bwMode="auto">
          <a:xfrm>
            <a:off x="3779912" y="3591256"/>
            <a:ext cx="5149517" cy="286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4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Como utilizar a IDE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Crie um novo projeto -&gt; Java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Application</a:t>
            </a: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Definir nome do pacote e nome do projeto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2" t="20614" r="24419" b="39693"/>
          <a:stretch/>
        </p:blipFill>
        <p:spPr bwMode="auto">
          <a:xfrm>
            <a:off x="2077779" y="3549715"/>
            <a:ext cx="4812633" cy="2903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69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Como utilizar a IDE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Sempre utilize o pacote criado para criar novas classes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" t="8114" r="50554" b="28348"/>
          <a:stretch/>
        </p:blipFill>
        <p:spPr bwMode="auto">
          <a:xfrm>
            <a:off x="3275856" y="2182805"/>
            <a:ext cx="5615311" cy="46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7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Como utilizar a IDE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718957" cy="4525963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Rode o projeto (F6) e escolha a classe de execução. 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Voilá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!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3" t="14035" r="35393" b="24781"/>
          <a:stretch/>
        </p:blipFill>
        <p:spPr bwMode="auto">
          <a:xfrm>
            <a:off x="4940968" y="2276872"/>
            <a:ext cx="4203032" cy="447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5" t="54441" r="37547" b="14857"/>
          <a:stretch/>
        </p:blipFill>
        <p:spPr bwMode="auto">
          <a:xfrm>
            <a:off x="689810" y="3740188"/>
            <a:ext cx="3882190" cy="224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3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Hello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World!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javac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HelloApp.java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java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HelloApp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Java aceita os tipos primitivos usados em C, além de um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tipo próprio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para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String</a:t>
            </a: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09120"/>
            <a:ext cx="7479050" cy="169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48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Semelhanças com C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2262188"/>
            <a:ext cx="53911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95813"/>
            <a:ext cx="4419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72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Semelhanças com C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Tem até um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printf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!!!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564904"/>
            <a:ext cx="58483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4974307"/>
            <a:ext cx="5924550" cy="54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8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Para ler dados da entrada utilizamos a classe Scanner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2490564"/>
            <a:ext cx="54197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79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Orientação a Objetos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7239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0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Classes x objetos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“os objetos estão por aí; é só pegá-los.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64296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71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Objetos são descritos por classes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Uma classe é a definição das características dos objetos daquele classe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Definição de atributos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Definição de métodos</a:t>
            </a:r>
          </a:p>
        </p:txBody>
      </p:sp>
    </p:spTree>
    <p:extLst>
      <p:ext uri="{BB962C8B-B14F-4D97-AF65-F5344CB8AC3E}">
        <p14:creationId xmlns:p14="http://schemas.microsoft.com/office/powerpoint/2010/main" val="329010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Objetos são descritos por classes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Uma classe é a definição das características dos objetos daquele classe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Definição de atributos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Definição de métodos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714" y="4221088"/>
            <a:ext cx="5849937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9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2762250"/>
            <a:ext cx="54387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44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636912"/>
            <a:ext cx="54483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17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Objetos são alocados como instâncias de uma classe usando new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São criados em tempo de execução, no qual sua memória é alocada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Esse espaço é liberado novamente quando não está mais em uso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3056"/>
            <a:ext cx="58102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33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Atributos: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São variáveis dentro do escopo de classe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Cada atributo possui: nome, tipo e modificador de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acesso</a:t>
            </a: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07" y="4131146"/>
            <a:ext cx="6756569" cy="217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73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Nome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 atributo normalmente é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camelCase</a:t>
            </a: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Atributo pode ser de instância (padrão) ou de classe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07" y="4131146"/>
            <a:ext cx="6756569" cy="217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Atributos de classe (ou estáticos)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Atributo pertence a classe e tem apenas uma posição de memória (uma única referência a todos os objetos)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Todos os objetos da classe verão o mesmo valor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São declarados com o uso de modificador de acesso </a:t>
            </a:r>
            <a:r>
              <a:rPr lang="pt-BR" sz="2000" dirty="0" err="1" smtClean="0">
                <a:solidFill>
                  <a:srgbClr val="FF0000"/>
                </a:solidFill>
                <a:latin typeface="Bitter" panose="02000000000000000000" pitchFamily="2" charset="0"/>
              </a:rPr>
              <a:t>static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4434061"/>
            <a:ext cx="2400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10472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00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Atributos constantes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Atributos nunca mudam de valor após primeira atribuição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São declarados com o uso do </a:t>
            </a:r>
            <a:r>
              <a:rPr lang="pt-BR" sz="2000" dirty="0" smtClean="0">
                <a:solidFill>
                  <a:srgbClr val="FF0000"/>
                </a:solidFill>
                <a:latin typeface="Bitter" panose="02000000000000000000" pitchFamily="2" charset="0"/>
              </a:rPr>
              <a:t>final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Não precisam ser inicializados durante a declaração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Em geral são também atributos públicos e atributos de classe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/>
                </a:solidFill>
                <a:latin typeface="Bitter" panose="02000000000000000000" pitchFamily="2" charset="0"/>
              </a:rPr>
              <a:t>Nomes de constantes são com letras maiúsculas e </a:t>
            </a:r>
            <a:r>
              <a:rPr lang="pt-BR" sz="2000" dirty="0" err="1" smtClean="0">
                <a:solidFill>
                  <a:schemeClr val="tx1"/>
                </a:solidFill>
                <a:latin typeface="Bitter" panose="02000000000000000000" pitchFamily="2" charset="0"/>
              </a:rPr>
              <a:t>underlines</a:t>
            </a:r>
            <a:endParaRPr lang="pt-BR" sz="2000" dirty="0" smtClean="0">
              <a:solidFill>
                <a:schemeClr val="tx1"/>
              </a:solidFill>
              <a:latin typeface="Bitter" panose="02000000000000000000" pitchFamily="2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5460454"/>
            <a:ext cx="48672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67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Orientação a Objetos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O mundo real é composto de objetos. Para onde você olha,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você vê 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objetos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!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Uma cadeira, um carro, um computador, o professor ...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Objetos pertencem a uma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classe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 maçã que você comeu no café, é um objeto da classe das maçãs (que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é uma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subclasse das frutas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O carro que você usou hoje é um objeto da classe dos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carros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Todas as cadeiras nessa sala são objetos da classe das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cadeiras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Todos os objetos têm coisas em comum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: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Possuem atributos/propriedades: tamanho, forma, cor, peso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..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Possuem comportamentos (métodos): corre, freia, dorme ...</a:t>
            </a:r>
          </a:p>
        </p:txBody>
      </p:sp>
    </p:spTree>
    <p:extLst>
      <p:ext uri="{BB962C8B-B14F-4D97-AF65-F5344CB8AC3E}">
        <p14:creationId xmlns:p14="http://schemas.microsoft.com/office/powerpoint/2010/main" val="78837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2622705" cy="4525963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Estruturas de dados e procedimentos básicos são semelhantes ao C/C++ (em diversos casos o Java possui alguns “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plus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”)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79" y="2677425"/>
            <a:ext cx="60293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05" y="4913709"/>
            <a:ext cx="33718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5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lnSpcReduction="10000"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Exemplo: faça uma classe para representar o tipo Ponto e tipo Quadrado e crie um método que gere um novo quadrado a partir da interseção de 2 quadrados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93875"/>
            <a:ext cx="5400600" cy="379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92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Exemplo: Ponto.java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19958"/>
            <a:ext cx="4895230" cy="279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14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Exemplo: Quadrado.java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68760"/>
            <a:ext cx="4829436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4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Exemplo: Main.java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04864"/>
            <a:ext cx="565785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53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Exemplo: Main.java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54455"/>
            <a:ext cx="7449213" cy="260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0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+Leitura de dados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84" y="2276872"/>
            <a:ext cx="739206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24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+Leitura de dados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59322"/>
            <a:ext cx="7579001" cy="270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11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+Leitura de dados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9" t="13158" r="25530"/>
          <a:stretch/>
        </p:blipFill>
        <p:spPr bwMode="auto">
          <a:xfrm>
            <a:off x="827584" y="2132856"/>
            <a:ext cx="7652086" cy="635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27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Programação em 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Atividade: Implementar uma classe conta bancária no qual cada nova pessoa que cria uma conta bancária tem um número de conta único. A classe deve conter apenas o atributo nome e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cpf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.</a:t>
            </a:r>
            <a:endParaRPr lang="pt-BR" sz="2000" dirty="0" smtClean="0">
              <a:solidFill>
                <a:srgbClr val="FF0000"/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Orientação a Objetos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7" y="1801019"/>
            <a:ext cx="66008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2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Orientação a Objetos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Principais objetivos: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Diminuir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 distância conceitual entre o mundo real (domínio do problema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) e o modelo abstrato de solução (domínio da solução)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Trabalhar com noções intuitivas (objetos e ações) durante todo o ciclo devida do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42622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Benefícios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Modelagem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Facilita a compreensão de problemas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Melhora a interação entre analistas e desenvolvedores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Usa uma representação básica consistente para a análise, projeto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e implementação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(UML –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Unified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Modeling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Language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)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Implementação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Programa passa a ser um conjunto de “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blocos“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Facilita a manutenção e expansão do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código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Melhora a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legibilidade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Permite a reutilização de códigos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73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Java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8840"/>
            <a:ext cx="655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02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Bytecode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São os arquivos compilados (extensão .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class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)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Representação compacta de uma espécie de linguagem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assembly</a:t>
            </a: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85" y="4005064"/>
            <a:ext cx="49339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87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itter" panose="02000000000000000000" pitchFamily="2" charset="0"/>
              </a:rPr>
              <a:t>Bytecode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Contém instruções, uma tabela de símbolos e outras informações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Você pode ver os detalhes de um </a:t>
            </a:r>
            <a:r>
              <a:rPr lang="pt-B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bytecode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(incluindo as instruções) usando o comando: </a:t>
            </a:r>
            <a:r>
              <a:rPr lang="pt-BR" sz="20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javap</a:t>
            </a:r>
            <a:r>
              <a:rPr lang="pt-BR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 -v </a:t>
            </a:r>
            <a:r>
              <a:rPr lang="pt-BR" sz="20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itter" panose="02000000000000000000" pitchFamily="2" charset="0"/>
              </a:rPr>
              <a:t>Main.class</a:t>
            </a: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itter" panose="02000000000000000000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85" y="4005064"/>
            <a:ext cx="49339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2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</TotalTime>
  <Words>890</Words>
  <Application>Microsoft Office PowerPoint</Application>
  <PresentationFormat>Apresentação na tela (4:3)</PresentationFormat>
  <Paragraphs>131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Executivo</vt:lpstr>
      <vt:lpstr>Apresentação do PowerPoint</vt:lpstr>
      <vt:lpstr>Orientação a Objetos</vt:lpstr>
      <vt:lpstr>Orientação a Objetos</vt:lpstr>
      <vt:lpstr>Orientação a Objetos</vt:lpstr>
      <vt:lpstr>Orientação a Objetos</vt:lpstr>
      <vt:lpstr>Benefícios</vt:lpstr>
      <vt:lpstr>Java</vt:lpstr>
      <vt:lpstr>Bytecode</vt:lpstr>
      <vt:lpstr>Bytecode</vt:lpstr>
      <vt:lpstr>JVM</vt:lpstr>
      <vt:lpstr>JRE e JDK</vt:lpstr>
      <vt:lpstr>Como utilizar a IDE</vt:lpstr>
      <vt:lpstr>Como utilizar a IDE</vt:lpstr>
      <vt:lpstr>Como utilizar a IDE</vt:lpstr>
      <vt:lpstr>Como utilizar a IDE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  <vt:lpstr>Programação em JAVA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Diogo Soares</cp:lastModifiedBy>
  <cp:revision>59</cp:revision>
  <dcterms:created xsi:type="dcterms:W3CDTF">2014-10-21T18:09:01Z</dcterms:created>
  <dcterms:modified xsi:type="dcterms:W3CDTF">2019-09-13T00:44:47Z</dcterms:modified>
</cp:coreProperties>
</file>