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96" r:id="rId4"/>
    <p:sldId id="292" r:id="rId5"/>
    <p:sldId id="293" r:id="rId6"/>
    <p:sldId id="294" r:id="rId7"/>
    <p:sldId id="297" r:id="rId8"/>
    <p:sldId id="29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2" autoAdjust="0"/>
    <p:restoredTop sz="82028" autoAdjust="0"/>
  </p:normalViewPr>
  <p:slideViewPr>
    <p:cSldViewPr>
      <p:cViewPr varScale="1">
        <p:scale>
          <a:sx n="75" d="100"/>
          <a:sy n="75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41BF3-95F5-4172-95FB-740FB9C364CC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19A9-F28C-41E3-8446-2708A565F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" TargetMode="External"/><Relationship Id="rId2" Type="http://schemas.openxmlformats.org/officeDocument/2006/relationships/hyperlink" Target="https://drive.google.com/open?id=0B8eSwDIKbcFKWmRpbTJHUmlMbj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0B8eSwDIKbcFKd3htdU5maDUtVkU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https://cdn.tutsplus.com/psd/uploads/legacy/0808_Truck/modify-truck-0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844945"/>
            <a:ext cx="8602663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600" b="1" dirty="0" smtClean="0">
                <a:latin typeface="Lucida Console" panose="020B0609040504020204" pitchFamily="49" charset="0"/>
              </a:rPr>
              <a:t>LPOO I</a:t>
            </a:r>
            <a:endParaRPr lang="en-US" altLang="pt-BR" sz="3600" b="1" dirty="0">
              <a:latin typeface="Lucida Console" panose="020B06090405040202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t-BR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520" y="5589240"/>
            <a:ext cx="860266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Diogo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Soares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Moreira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436144"/>
            <a:ext cx="91439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CETAM</a:t>
            </a:r>
            <a:endParaRPr lang="en-US" altLang="pt-BR" sz="2800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Informações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Prof. Diogo Soares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Email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 diogosoaresm@ufam.edu.br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Sobre 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Estudar os conceitos de programação orientada a objetos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Praticar os conceitos usando uma linguagem de programação orientada a objetos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Linguagem Java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Diferentemente do C++,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python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ou PHP, é impossível não programar em Java sem utilizar orientação a objetos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Resolução de problemas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Ementa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Conceitos básicos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Construtores/Destrutores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utilitárias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E/S, Pacotes, Encapsulamento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Herança, Polimorfismo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abstratas, Interfaces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Tratamento de exceções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Threads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Arquivos, Banco de dados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GUI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Prática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Avaliação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4 Atividades parciais (AP - toda sexta-feira)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1 prova final (PF) = trabalho prático em equipe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Média Parcial (MP)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itter" panose="02000000000000000000" pitchFamily="2" charset="0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Média Final (MF) =</a:t>
                </a:r>
                <a14:m>
                  <m:oMath xmlns:m="http://schemas.openxmlformats.org/officeDocument/2006/math">
                    <m:r>
                      <a:rPr lang="pt-BR" sz="2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𝑀𝑃</m:t>
                        </m:r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𝑃𝐹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itter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Avaliação das AP e PF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Qualidade do código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Execução (teste de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corretude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Conformidade com o problema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Calendário de Avaliações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Avaliação parcial – toda sexta-feira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Avaliação final – </a:t>
            </a:r>
            <a:r>
              <a:rPr lang="pt-BR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penúltima aula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Referências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Livro: Introdução à Programação Orientada a Objetos usando Java – Rafael Santos.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Link: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https://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drive.google.com/open?id=0B8eSwDIKbcFKWmRpbTJHUmlMbjQ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GOSLING, J.; JOY, B.; STEELE, G.; BRACHA, G.; BUCKLEY,A. The Java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Language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Specification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Java SE 8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Edition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 Oracle,2015. Disponível online: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3"/>
              </a:rPr>
              <a:t>https://docs.oracle.com/javase/specs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3"/>
              </a:rPr>
              <a:t>/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 e Orientação a Objeto – curso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Caelum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Link: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4"/>
              </a:rPr>
              <a:t>https://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4"/>
              </a:rPr>
              <a:t>drive.google.com/file/d/0B8eSwDIKbcFKd3htdU5maDUtVkU/view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219</Words>
  <Application>Microsoft Office PowerPoint</Application>
  <PresentationFormat>Apresentação na tela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Bitter</vt:lpstr>
      <vt:lpstr>Calibri</vt:lpstr>
      <vt:lpstr>Cambria Math</vt:lpstr>
      <vt:lpstr>Century Gothic</vt:lpstr>
      <vt:lpstr>Courier New</vt:lpstr>
      <vt:lpstr>Gill Sans MT</vt:lpstr>
      <vt:lpstr>Lucida Console</vt:lpstr>
      <vt:lpstr>WenQuanYi Micro Hei</vt:lpstr>
      <vt:lpstr>Executivo</vt:lpstr>
      <vt:lpstr>Apresentação do PowerPoint</vt:lpstr>
      <vt:lpstr>Informações</vt:lpstr>
      <vt:lpstr>Sobre a disciplina</vt:lpstr>
      <vt:lpstr>Ementa</vt:lpstr>
      <vt:lpstr>Avaliação</vt:lpstr>
      <vt:lpstr>Avaliação das AP e PF</vt:lpstr>
      <vt:lpstr>Calendário de Avaliações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Usuário do Windows</cp:lastModifiedBy>
  <cp:revision>49</cp:revision>
  <dcterms:created xsi:type="dcterms:W3CDTF">2014-10-21T18:09:01Z</dcterms:created>
  <dcterms:modified xsi:type="dcterms:W3CDTF">2019-09-16T13:52:45Z</dcterms:modified>
</cp:coreProperties>
</file>