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61" r:id="rId3"/>
    <p:sldId id="296" r:id="rId4"/>
    <p:sldId id="292" r:id="rId5"/>
    <p:sldId id="293" r:id="rId6"/>
    <p:sldId id="294" r:id="rId7"/>
    <p:sldId id="295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2" autoAdjust="0"/>
    <p:restoredTop sz="82028" autoAdjust="0"/>
  </p:normalViewPr>
  <p:slideViewPr>
    <p:cSldViewPr>
      <p:cViewPr varScale="1">
        <p:scale>
          <a:sx n="60" d="100"/>
          <a:sy n="6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41BF3-95F5-4172-95FB-740FB9C364CC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419A9-F28C-41E3-8446-2708A565F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62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" TargetMode="External"/><Relationship Id="rId2" Type="http://schemas.openxmlformats.org/officeDocument/2006/relationships/hyperlink" Target="https://drive.google.com/open?id=0B8eSwDIKbcFKWmRpbTJHUmlMbj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0B8eSwDIKbcFKd3htdU5maDUtVkU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AutoShape 2" descr="https://cdn.tutsplus.com/psd/uploads/legacy/0808_Truck/modify-truck-01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0825" y="2844945"/>
            <a:ext cx="8602663" cy="111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464653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3pPr>
            <a:lvl4pPr eaLnBrk="0" hangingPunct="0"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4pPr>
            <a:lvl5pPr eaLnBrk="0" hangingPunct="0"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3600" b="1" dirty="0" smtClean="0">
                <a:latin typeface="Lucida Console" panose="020B0609040504020204" pitchFamily="49" charset="0"/>
              </a:rPr>
              <a:t>LPOO I</a:t>
            </a:r>
            <a:endParaRPr lang="en-US" altLang="pt-BR" sz="3600" b="1" dirty="0">
              <a:latin typeface="Lucida Console" panose="020B0609040504020204" pitchFamily="49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pt-BR" sz="30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520" y="5589240"/>
            <a:ext cx="860266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464653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3pPr>
            <a:lvl4pPr eaLnBrk="0" hangingPunct="0"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4pPr>
            <a:lvl5pPr eaLnBrk="0" hangingPunct="0"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Diogo</a:t>
            </a:r>
            <a:r>
              <a:rPr lang="en-US" altLang="pt-B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en-US" altLang="pt-BR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Soares</a:t>
            </a:r>
            <a:r>
              <a:rPr lang="en-US" altLang="pt-B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 Moreira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" y="436144"/>
            <a:ext cx="914399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464653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3pPr>
            <a:lvl4pPr eaLnBrk="0" hangingPunct="0"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4pPr>
            <a:lvl5pPr eaLnBrk="0" hangingPunct="0"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CETAM</a:t>
            </a:r>
            <a:endParaRPr lang="en-US" altLang="pt-BR" sz="2800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Informações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Prof. Diogo Soares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Email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: diogosoaresm@ufam.edu.br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Sobre 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Estudar os conceitos de programação orientada a objetos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Praticar os conceitos usando uma linguagem de programação orientada a objetos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Linguagem Java</a:t>
            </a:r>
          </a:p>
          <a:p>
            <a:pPr lvl="2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Diferentemente do C++,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python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ou PHP, é impossível não programar em Java sem utilizar orientação a objetos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Resolução de problemas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Ementa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POO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Conceitos básicos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Construtores/Destrutores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Classes utilitárias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E/S, Pacotes, Encapsulamento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Herança, Polimorfismo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Classes abstratas, Interfaces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Tratamento de exceções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Threads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Arquivos, Banco de dados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GUI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Prática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9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Avaliação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pt-BR" sz="2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tter" panose="02000000000000000000" pitchFamily="2" charset="0"/>
                  </a:rPr>
                  <a:t>4 Atividades parciais (AP - toda sexta-feira)</a:t>
                </a: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pt-BR" sz="2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tter" panose="02000000000000000000" pitchFamily="2" charset="0"/>
                  </a:rPr>
                  <a:t>1 prova final (PF) = trabalho prático em equipe</a:t>
                </a: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pt-BR" sz="2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tter" panose="02000000000000000000" pitchFamily="2" charset="0"/>
                  </a:rPr>
                  <a:t>Média Parcial (MP)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pt-BR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pt-BR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itter" panose="02000000000000000000" pitchFamily="2" charset="0"/>
                </a:endParaRPr>
              </a:p>
              <a:p>
                <a:pPr>
                  <a:buClr>
                    <a:schemeClr val="tx1">
                      <a:lumMod val="50000"/>
                      <a:lumOff val="50000"/>
                    </a:schemeClr>
                  </a:buClr>
                </a:pPr>
                <a:r>
                  <a:rPr lang="pt-BR" sz="2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itter" panose="02000000000000000000" pitchFamily="2" charset="0"/>
                  </a:rPr>
                  <a:t>Média Final (MF) =</a:t>
                </a:r>
                <a14:m>
                  <m:oMath xmlns:m="http://schemas.openxmlformats.org/officeDocument/2006/math">
                    <m:r>
                      <a:rPr lang="pt-BR" sz="2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𝑀𝑃</m:t>
                        </m:r>
                        <m:r>
                          <a:rPr lang="pt-BR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pt-BR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𝑃𝐹</m:t>
                        </m:r>
                      </m:num>
                      <m:den>
                        <m:r>
                          <a:rPr lang="pt-BR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pt-BR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itter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35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Avaliação das AP e PF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Qualidade do código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Execução (teste de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corretude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)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Conformidade com o problema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Referências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Livro: Introdução à Programação Orientada a Objetos usando Java – Rafael Santos.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Link: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  <a:hlinkClick r:id="rId2"/>
              </a:rPr>
              <a:t>https://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  <a:hlinkClick r:id="rId2"/>
              </a:rPr>
              <a:t>drive.google.com/open?id=0B8eSwDIKbcFKWmRpbTJHUmlMbjQ</a:t>
            </a: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GOSLING, J.; JOY, B.; STEELE, G.; BRACHA, G.; BUCKLEY,A. The Java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Language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Specification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, Java SE 8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Edition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. Oracle,2015. Disponível online: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  <a:hlinkClick r:id="rId3"/>
              </a:rPr>
              <a:t>https://docs.oracle.com/javase/specs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  <a:hlinkClick r:id="rId3"/>
              </a:rPr>
              <a:t>/</a:t>
            </a: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Java e Orientação a Objeto – curso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Caelum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.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Link: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  <a:hlinkClick r:id="rId4"/>
              </a:rPr>
              <a:t>https://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  <a:hlinkClick r:id="rId4"/>
              </a:rPr>
              <a:t>drive.google.com/file/d/0B8eSwDIKbcFKd3htdU5maDUtVkU/view</a:t>
            </a: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6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</TotalTime>
  <Words>232</Words>
  <Application>Microsoft Office PowerPoint</Application>
  <PresentationFormat>Apresentação na tela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Executivo</vt:lpstr>
      <vt:lpstr>Apresentação do PowerPoint</vt:lpstr>
      <vt:lpstr>Informações</vt:lpstr>
      <vt:lpstr>Sobre a disciplina</vt:lpstr>
      <vt:lpstr>Ementa</vt:lpstr>
      <vt:lpstr>Avaliação</vt:lpstr>
      <vt:lpstr>Avaliação das AP e PF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Diogo Soares</cp:lastModifiedBy>
  <cp:revision>47</cp:revision>
  <dcterms:created xsi:type="dcterms:W3CDTF">2014-10-21T18:09:01Z</dcterms:created>
  <dcterms:modified xsi:type="dcterms:W3CDTF">2019-09-12T15:20:58Z</dcterms:modified>
</cp:coreProperties>
</file>