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306" r:id="rId10"/>
    <p:sldId id="273" r:id="rId11"/>
    <p:sldId id="274" r:id="rId12"/>
    <p:sldId id="275" r:id="rId13"/>
    <p:sldId id="294" r:id="rId14"/>
    <p:sldId id="295" r:id="rId15"/>
    <p:sldId id="296" r:id="rId16"/>
    <p:sldId id="292" r:id="rId17"/>
    <p:sldId id="276" r:id="rId18"/>
    <p:sldId id="277" r:id="rId19"/>
    <p:sldId id="278" r:id="rId20"/>
    <p:sldId id="279" r:id="rId21"/>
    <p:sldId id="280" r:id="rId22"/>
    <p:sldId id="281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97" r:id="rId31"/>
    <p:sldId id="298" r:id="rId32"/>
    <p:sldId id="299" r:id="rId33"/>
    <p:sldId id="300" r:id="rId34"/>
    <p:sldId id="301" r:id="rId35"/>
    <p:sldId id="302" r:id="rId36"/>
    <p:sldId id="304" r:id="rId37"/>
    <p:sldId id="303" r:id="rId38"/>
    <p:sldId id="305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ogo Soares" initials="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2" autoAdjust="0"/>
    <p:restoredTop sz="81139" autoAdjust="0"/>
  </p:normalViewPr>
  <p:slideViewPr>
    <p:cSldViewPr>
      <p:cViewPr varScale="1">
        <p:scale>
          <a:sx n="59" d="100"/>
          <a:sy n="5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41BF3-95F5-4172-95FB-740FB9C364C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419A9-F28C-41E3-8446-2708A565F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2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https://cdn.tutsplus.com/psd/uploads/legacy/0808_Truck/modify-truck-0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825" y="2844945"/>
            <a:ext cx="8602663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600" b="1" dirty="0" smtClean="0">
                <a:latin typeface="Lucida Console" panose="020B0609040504020204" pitchFamily="49" charset="0"/>
              </a:rPr>
              <a:t>LPOO I</a:t>
            </a:r>
            <a:endParaRPr lang="en-US" altLang="pt-BR" sz="3600" b="1" dirty="0">
              <a:latin typeface="Lucida Console" panose="020B06090405040202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t-BR" sz="3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520" y="5589240"/>
            <a:ext cx="860266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Diogo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Soares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Moreira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436144"/>
            <a:ext cx="91439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CETAM</a:t>
            </a:r>
            <a:endParaRPr lang="en-US" altLang="pt-BR" sz="2800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JVM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Responsável pela independência de hardware e sistema operacional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É um computador abstrato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Gerencia memória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Possui conjunto de instruções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Assim como um computador não entende C (apenas o código compilado),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 máquina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virtual não entende Java, apenas o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bytecode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 implementação da Máquina Virtual Java mais utilizada hoje é 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HotSpot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Implementada em C++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JRE e JDK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JRE: Java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Runtime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Environment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Máquina virtual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(JVM)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Não possui o compilador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JDK: Java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Development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Kit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JRE +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javac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(o compilador de códigos .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58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Como utilizar a IDE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Crie um novo projeto -&gt; Java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Application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Definir nome do pacote e nome do projeto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" t="7543" r="68265" b="72414"/>
          <a:stretch/>
        </p:blipFill>
        <p:spPr bwMode="auto">
          <a:xfrm>
            <a:off x="286787" y="4289200"/>
            <a:ext cx="3421117" cy="146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4" t="21750" r="22988" b="39125"/>
          <a:stretch/>
        </p:blipFill>
        <p:spPr bwMode="auto">
          <a:xfrm>
            <a:off x="3779912" y="3591256"/>
            <a:ext cx="5149517" cy="286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4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Como utilizar a IDE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Crie um novo projeto -&gt; Java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Application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Definir nome do pacote e nome do projeto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t="20614" r="24419" b="39693"/>
          <a:stretch/>
        </p:blipFill>
        <p:spPr bwMode="auto">
          <a:xfrm>
            <a:off x="2077779" y="3549715"/>
            <a:ext cx="4812633" cy="290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6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Como utilizar a IDE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Sempre utilize o pacote criado para criar novas classes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8114" r="50554" b="28348"/>
          <a:stretch/>
        </p:blipFill>
        <p:spPr bwMode="auto">
          <a:xfrm>
            <a:off x="3275856" y="2182805"/>
            <a:ext cx="5615311" cy="46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Como utilizar a IDE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718957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Rode o projeto (F6) e escolha a classe de execução.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Voilá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!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3" t="14035" r="35393" b="24781"/>
          <a:stretch/>
        </p:blipFill>
        <p:spPr bwMode="auto">
          <a:xfrm>
            <a:off x="4940968" y="2276872"/>
            <a:ext cx="4203032" cy="447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5" t="54441" r="37547" b="14857"/>
          <a:stretch/>
        </p:blipFill>
        <p:spPr bwMode="auto">
          <a:xfrm>
            <a:off x="689810" y="3740188"/>
            <a:ext cx="3882190" cy="224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3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Hello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World!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javac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HelloApp.java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HelloApp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 aceita os tipos primitivos usados em C, além de um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tipo próprio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para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String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7479050" cy="169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Semelhanças com C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262188"/>
            <a:ext cx="5391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95813"/>
            <a:ext cx="4419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Semelhanças com C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Tem até um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printf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!!!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64904"/>
            <a:ext cx="58483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974307"/>
            <a:ext cx="5924550" cy="54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Para ler dados da entrada utilizamos a classe Scanner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490564"/>
            <a:ext cx="54197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7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Orientação a Objetos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239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0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x objetos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“os objetos estão por aí; é só pegá-los.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64296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1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 são descritos por classes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Uma classe é a definição das características dos objetos daquele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Definição de atributos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Definição de métodos</a:t>
            </a:r>
          </a:p>
        </p:txBody>
      </p:sp>
    </p:spTree>
    <p:extLst>
      <p:ext uri="{BB962C8B-B14F-4D97-AF65-F5344CB8AC3E}">
        <p14:creationId xmlns:p14="http://schemas.microsoft.com/office/powerpoint/2010/main" val="32901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 são descritos por classes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Uma classe é a definição das características dos objetos daquele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Definição de atributos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Definição de métodos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14" y="4221088"/>
            <a:ext cx="5849937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9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762250"/>
            <a:ext cx="54387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4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636912"/>
            <a:ext cx="54483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1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 são alocados como instâncias de uma classe usando new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criados em tempo de execução, no qual sua memória é alocada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Esse espaço é liberado novamente quando não está mais em uso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5810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3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Atributos: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variáveis dentro do escopo de classe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Cada atributo possui: nome, tipo e modificador de acesso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Nome de atributo normalmente é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camelCase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 pode ser de instância (padrão) ou de classe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07" y="4131146"/>
            <a:ext cx="6756569" cy="217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7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Atributos de classe (ou estáticos)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 pertence a classe e tem apenas uma posição de memória (uma única referência a todos os objetos)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Todos os objetos da classe verão o mesmo valor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declarados com o uso de modificador de acesso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static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434061"/>
            <a:ext cx="2400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10472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Atributos constantes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Atributos nunca mudam de valor após primeira atribuição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declarados com o uso do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final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Não precisam ser inicializados durante a declaração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Em geral são também atributos públicos e atributos de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Nomes de constantes são com letras maiúsculas e 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underlines</a:t>
            </a:r>
            <a:endParaRPr lang="pt-BR" sz="2000" dirty="0" smtClean="0">
              <a:solidFill>
                <a:schemeClr val="tx1"/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5460454"/>
            <a:ext cx="4867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6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622705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Estruturas de dados e procedimentos básicos são semelhantes ao C/C++ (em diversos casos o Java possui alguns “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plus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”)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79" y="2677425"/>
            <a:ext cx="60293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05" y="4913709"/>
            <a:ext cx="33718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Orientação a Objetos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 mundo real é composto de objetos. Para onde você olha,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você vê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!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Uma cadeira, um carro, um computador, o professor ...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 pertencem a uma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 maçã que você comeu no café, é um objeto da classe das maçãs (que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é uma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subclasse das frutas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 carro que você usou hoje é um objeto da classe dos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carros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Todas as cadeiras nessa sala são objetos da classe das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cadeiras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Todos os objetos têm coisas em comum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Possuem atributos/propriedades: tamanho, forma, cor, peso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..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Possuem comportamentos (métodos): corre, freia, dorme ...</a:t>
            </a:r>
          </a:p>
        </p:txBody>
      </p:sp>
    </p:spTree>
    <p:extLst>
      <p:ext uri="{BB962C8B-B14F-4D97-AF65-F5344CB8AC3E}">
        <p14:creationId xmlns:p14="http://schemas.microsoft.com/office/powerpoint/2010/main" val="7883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faça uma classe para representar o tipo Ponto e tipo Quadrado e crie um método que gere um novo quadrado a partir da interseção de 2 quadrados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93875"/>
            <a:ext cx="5400600" cy="379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9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Ponto.java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19958"/>
            <a:ext cx="4895230" cy="279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1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Quadrado.java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4829436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4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Main.java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4"/>
            <a:ext cx="56578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5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Main.java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54455"/>
            <a:ext cx="7449213" cy="260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0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+Leitura de dados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4" y="2276872"/>
            <a:ext cx="739206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2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+Leitura de dados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9322"/>
            <a:ext cx="7579001" cy="270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1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+Leitura de dados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9" t="13158" r="25530"/>
          <a:stretch/>
        </p:blipFill>
        <p:spPr bwMode="auto">
          <a:xfrm>
            <a:off x="827584" y="2132856"/>
            <a:ext cx="7652086" cy="635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Atividade: Implementar uma classe conta bancária no qual cada nova pessoa que cria uma conta bancária tem um número de conta único. A classe deve conter apenas o atributo nome e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cpf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Orientação a Objetos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1801019"/>
            <a:ext cx="66008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Orientação a Objetos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Principais objetivos: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Diminuir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 distância conceitual entre o mundo real (domínio do problema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 e o modelo abstrato de solução (domínio da solução)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Trabalhar com noções intuitivas (objetos e ações) durante todo o ciclo devida do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2622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Benefícios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Modelagem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Facilita a compreensão de problemas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Melhora a interação entre analistas e desenvolvedores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Usa uma representação básica consistente para a análise, projeto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 implementação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(UML –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Unified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Modeling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Language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Implementação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Programa passa a ser um conjunto de “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blocos“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Facilita a manutenção e expansão do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código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Melhora a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legibilidade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Permite a reutilização de códigos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8840"/>
            <a:ext cx="655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Bytecode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os arquivos compilados (extensão .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Representação compacta de uma espécie de linguagem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assembly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5" y="4005064"/>
            <a:ext cx="49339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7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Bytecode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Contém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instruções, uma tabela de símbolos e outras informações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Você pode ver os detalhes de um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bytecode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(incluindo as instruções) usando o comando: </a:t>
            </a:r>
            <a:r>
              <a:rPr lang="pt-BR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javap</a:t>
            </a:r>
            <a:r>
              <a:rPr lang="pt-BR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-v </a:t>
            </a:r>
            <a:r>
              <a:rPr lang="pt-BR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Main.class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5" y="4005064"/>
            <a:ext cx="49339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2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884</Words>
  <Application>Microsoft Office PowerPoint</Application>
  <PresentationFormat>Apresentação na tela (4:3)</PresentationFormat>
  <Paragraphs>130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Executivo</vt:lpstr>
      <vt:lpstr>Apresentação do PowerPoint</vt:lpstr>
      <vt:lpstr>Orientação a Objetos</vt:lpstr>
      <vt:lpstr>Orientação a Objetos</vt:lpstr>
      <vt:lpstr>Orientação a Objetos</vt:lpstr>
      <vt:lpstr>Orientação a Objetos</vt:lpstr>
      <vt:lpstr>Benefícios</vt:lpstr>
      <vt:lpstr>Java</vt:lpstr>
      <vt:lpstr>Bytecode</vt:lpstr>
      <vt:lpstr>Bytecode</vt:lpstr>
      <vt:lpstr>JVM</vt:lpstr>
      <vt:lpstr>JRE e JDK</vt:lpstr>
      <vt:lpstr>Como utilizar a IDE</vt:lpstr>
      <vt:lpstr>Como utilizar a IDE</vt:lpstr>
      <vt:lpstr>Como utilizar a IDE</vt:lpstr>
      <vt:lpstr>Como utilizar a IDE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Diogo Soares</cp:lastModifiedBy>
  <cp:revision>58</cp:revision>
  <dcterms:created xsi:type="dcterms:W3CDTF">2014-10-21T18:09:01Z</dcterms:created>
  <dcterms:modified xsi:type="dcterms:W3CDTF">2019-09-12T15:27:52Z</dcterms:modified>
</cp:coreProperties>
</file>