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1588D-4AF1-5F6C-7D39-2D389A66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7CE52C-6839-5C3B-8F8A-A2A0F0DD1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8DAFF13-4705-3D3F-2B3E-B53889C9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10/07/2022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8703B55-8F36-BBF4-C13F-BA9964F9D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D6CFA50-7808-6C01-482F-A6007B4B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539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34780-E9AF-93EF-3661-6651E3AA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89C87A0-756D-F9F2-70E2-38851F727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16EB625-E1FE-EF1D-A2C7-3868ED4F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10/07/2022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127DBE5-4D28-DCDC-431A-9C8CFF60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1BB6C4E-3D1F-39BD-2EE4-381BDB70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007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78D7AC-1E8D-D493-5701-591E19963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D625DA2-E599-D28C-E580-9E16848F9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57507EE-0511-F142-B174-818862235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10/07/2022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EAAA2C-A4B9-9881-53FD-57AF8D6E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37EA9E8-A46B-051E-AA84-5C9B27CE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474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29DE6-AC62-D3FF-6C6E-2ABBB550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BA8CB7A-FC3C-E950-F782-5DA85D0B3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316D778-CE42-E0CD-BFE1-21C99BAF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10/07/2022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A6FB6F9-0FFB-B520-440C-A06168A6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DAF4D18-7A2D-8245-52A1-88A82FF4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471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D718A-E3F3-F065-FFD9-9A822920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C6A2C3E-2878-CD1D-68E3-6455B9E9B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387552-11A9-E3E4-F46C-4B5F2581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10/07/2022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698ADAD-2E26-5B4D-243E-2A9BA7B7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E4AE418-E243-9BEF-BCF5-EEFC6A2E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367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62A7A-9974-9483-CF07-E322481D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926261A-2AEB-C986-ED2B-06179D8ED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53D24CF-937C-F988-6181-3240024B8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D6E34B6-D86F-F857-0DE3-22680DA1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10/07/2022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A9DB149-0644-824B-AFBC-58635654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D915BC7-72D9-923F-03FA-5E2F1C7D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637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87285-FF5B-9CCE-D6E6-AF6D9F8A5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37BC581-357B-CF08-4203-22C9BC33D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6540CD9-4FBE-4619-2FD7-EF9125EEB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66257EC-F9A0-7860-7677-1D660BF67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F8E9C77-F39E-0E9E-C6D1-B7F5BAE9D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FD40C68-A683-10E2-E932-3807B2854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10/07/2022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89C52C9-6AA8-0D92-9B8A-606E0AA4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93CB1FF-D8BB-C76E-255F-5C1E4DF0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540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2FD54-2381-A81A-BB9A-5AFD2B12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9C9AF35-E24F-B246-8C13-7C0F003A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10/07/2022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9855DDB-D198-0463-9714-43C211B2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B08B70D-E097-A2B1-0D7E-BD5A5238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147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D987AE5-B688-183B-1505-88BE3592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10/07/2022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3F93B6B-665C-D802-EE04-B96CE572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85D047D-3D91-D48A-32D8-181C8331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464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9DF81-8D0F-C40A-E03A-C57BEA51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3DE660-136F-EAA7-D114-F36D5B159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4ED7C82-9CE3-4918-130B-8F3640F2E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3F7AC7F-8D6D-8343-959F-DB7393B3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10/07/2022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8962256-E9DD-BFB3-A4E1-5C055DDB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7288F0E-42A1-ABBC-893D-831C3801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894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847E0-D4D7-073A-BCD0-1F8B4DC93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F49CD46-1EF1-37B1-3F2C-0C04AC393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9A02F11-16F0-8823-62BB-88911FDE3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1CD9F11-3BAB-7707-4D75-9E1877C3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10/07/2022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805498C-5EBF-CC0F-F74E-5A062AFA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9A5B50F-4FC8-2218-A8F1-DF8383B5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034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B238183-E44F-AC86-0302-E1E29F03A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0D2D4CD-CBD6-C888-5D3B-A5C80CE40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2F83496-7DFB-FD56-A465-BB9B81BC3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9E40A-B168-454D-BC32-9D3B9DD297C1}" type="datetimeFigureOut">
              <a:rPr lang="pt-PT" smtClean="0"/>
              <a:t>10/07/2022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5826849-C910-EA61-AEC2-6EE2D7653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3F67297-8E97-6C4D-1493-0FEF18176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3966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5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231C0B-6B4B-CCAD-C3AC-CDC293142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PT" sz="4800" dirty="0"/>
              <a:t>Take me </a:t>
            </a:r>
            <a:r>
              <a:rPr lang="pt-PT" sz="4800"/>
              <a:t>Home</a:t>
            </a:r>
            <a:endParaRPr lang="pt-PT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05CC2D-9EE8-1375-1A60-7D6045462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endParaRPr lang="pt-PT" sz="2000" dirty="0"/>
          </a:p>
        </p:txBody>
      </p:sp>
      <p:sp>
        <p:nvSpPr>
          <p:cNvPr id="71" name="Rectangle 6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6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Imagem 4" descr="Uma imagem com texto, captura de ecrã, cão&#10;&#10;Descrição gerada automaticamente">
            <a:extLst>
              <a:ext uri="{FF2B5EF4-FFF2-40B4-BE49-F238E27FC236}">
                <a16:creationId xmlns:a16="http://schemas.microsoft.com/office/drawing/2014/main" id="{96AE5AC1-2D25-146A-EAFE-7AB33DDC0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08" y="871566"/>
            <a:ext cx="6846363" cy="496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2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Uma porta aberta de uma casa com a chave no buraco">
            <a:extLst>
              <a:ext uri="{FF2B5EF4-FFF2-40B4-BE49-F238E27FC236}">
                <a16:creationId xmlns:a16="http://schemas.microsoft.com/office/drawing/2014/main" id="{B364872C-B1F6-5E68-712F-FF431A5F98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51" r="4486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9319FE-F14F-8DF0-A3E4-A869E2439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 que é o Take me Home?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F968CB-4BC2-6943-F9EA-87546BF1E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O Take me Home é um portal para o ajudar a encontrar o animal perfeito para adotar.</a:t>
            </a:r>
            <a:endParaRPr lang="en-US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74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15E0C-C7FF-E21F-2FF1-7F6EF726B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Como funciona o Take me </a:t>
            </a:r>
            <a:r>
              <a:rPr lang="pt-PT" dirty="0" err="1"/>
              <a:t>Home</a:t>
            </a:r>
            <a:r>
              <a:rPr lang="pt-PT" dirty="0"/>
              <a:t>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627BEA8-B921-4BC1-1287-5DB542F8B0FC}"/>
              </a:ext>
            </a:extLst>
          </p:cNvPr>
          <p:cNvSpPr/>
          <p:nvPr/>
        </p:nvSpPr>
        <p:spPr>
          <a:xfrm>
            <a:off x="5234856" y="1671429"/>
            <a:ext cx="1722288" cy="785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Utilizador anónimo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B1887ED-AF9B-53F1-A01D-C30788B45CCF}"/>
              </a:ext>
            </a:extLst>
          </p:cNvPr>
          <p:cNvSpPr/>
          <p:nvPr/>
        </p:nvSpPr>
        <p:spPr>
          <a:xfrm>
            <a:off x="1658060" y="3020872"/>
            <a:ext cx="1722288" cy="1157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Ver animais publicados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18E78B-EEE9-1B9E-4957-C0DEEA464F11}"/>
              </a:ext>
            </a:extLst>
          </p:cNvPr>
          <p:cNvSpPr/>
          <p:nvPr/>
        </p:nvSpPr>
        <p:spPr>
          <a:xfrm>
            <a:off x="5234856" y="3207111"/>
            <a:ext cx="1722288" cy="785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Registar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053914-4382-47DA-02E3-1E451618254C}"/>
              </a:ext>
            </a:extLst>
          </p:cNvPr>
          <p:cNvSpPr/>
          <p:nvPr/>
        </p:nvSpPr>
        <p:spPr>
          <a:xfrm>
            <a:off x="8811652" y="3201486"/>
            <a:ext cx="1722288" cy="785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Login</a:t>
            </a:r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5A743AD0-38AE-BE76-F9EF-EB09FEA7AACA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6096000" y="2456655"/>
            <a:ext cx="0" cy="7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90590ACD-AA60-0AE3-7205-92C4938DE76E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2519204" y="2064042"/>
            <a:ext cx="2715652" cy="95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8F360F52-4CEA-C6E3-942C-B5897E411F75}"/>
              </a:ext>
            </a:extLst>
          </p:cNvPr>
          <p:cNvCxnSpPr>
            <a:cxnSpLocks/>
            <a:stCxn id="3" idx="6"/>
            <a:endCxn id="6" idx="0"/>
          </p:cNvCxnSpPr>
          <p:nvPr/>
        </p:nvCxnSpPr>
        <p:spPr>
          <a:xfrm>
            <a:off x="6957144" y="2064042"/>
            <a:ext cx="2715652" cy="113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32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34FC310-974A-C9FB-9109-884A975F3D4B}"/>
              </a:ext>
            </a:extLst>
          </p:cNvPr>
          <p:cNvSpPr/>
          <p:nvPr/>
        </p:nvSpPr>
        <p:spPr>
          <a:xfrm>
            <a:off x="5044440" y="3017520"/>
            <a:ext cx="210312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Utilizador registado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C29117A-3DAE-82D2-513F-2896E33D5087}"/>
              </a:ext>
            </a:extLst>
          </p:cNvPr>
          <p:cNvSpPr/>
          <p:nvPr/>
        </p:nvSpPr>
        <p:spPr>
          <a:xfrm>
            <a:off x="1931126" y="1735183"/>
            <a:ext cx="210312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Editar perfil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2EA629-8529-F7B9-D6F2-D98DA6620841}"/>
              </a:ext>
            </a:extLst>
          </p:cNvPr>
          <p:cNvSpPr/>
          <p:nvPr/>
        </p:nvSpPr>
        <p:spPr>
          <a:xfrm>
            <a:off x="7981405" y="1735183"/>
            <a:ext cx="210312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Definir interesses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3276A4-E722-0D77-A515-9B0E38E2E9E6}"/>
              </a:ext>
            </a:extLst>
          </p:cNvPr>
          <p:cNvSpPr/>
          <p:nvPr/>
        </p:nvSpPr>
        <p:spPr>
          <a:xfrm>
            <a:off x="1931126" y="4450079"/>
            <a:ext cx="210312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Favoritos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A3482F1-F7CF-BC8B-E31E-D35F95F6489A}"/>
              </a:ext>
            </a:extLst>
          </p:cNvPr>
          <p:cNvSpPr/>
          <p:nvPr/>
        </p:nvSpPr>
        <p:spPr>
          <a:xfrm>
            <a:off x="7981405" y="4450079"/>
            <a:ext cx="210312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Adotar</a:t>
            </a:r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E27BD901-B51C-B12C-190E-4E9304BEFC20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3726251" y="2437623"/>
            <a:ext cx="1626184" cy="70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94E12E26-4611-BE60-FEE5-BE4B58E08FB7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3726251" y="3719960"/>
            <a:ext cx="1626184" cy="85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F9E93CD5-2F89-77D4-67D2-E0A087624ADE}"/>
              </a:ext>
            </a:extLst>
          </p:cNvPr>
          <p:cNvCxnSpPr>
            <a:cxnSpLocks/>
            <a:stCxn id="2" idx="7"/>
            <a:endCxn id="4" idx="3"/>
          </p:cNvCxnSpPr>
          <p:nvPr/>
        </p:nvCxnSpPr>
        <p:spPr>
          <a:xfrm flipV="1">
            <a:off x="6839565" y="2437623"/>
            <a:ext cx="1449835" cy="70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FC7FFCEB-11E1-865E-D0B5-FC0231961BE2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6839565" y="3719960"/>
            <a:ext cx="1449835" cy="85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12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34FC310-974A-C9FB-9109-884A975F3D4B}"/>
              </a:ext>
            </a:extLst>
          </p:cNvPr>
          <p:cNvSpPr/>
          <p:nvPr/>
        </p:nvSpPr>
        <p:spPr>
          <a:xfrm>
            <a:off x="5044440" y="3017520"/>
            <a:ext cx="210312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Insituição</a:t>
            </a:r>
            <a:r>
              <a:rPr lang="pt-PT" dirty="0"/>
              <a:t> registada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C29117A-3DAE-82D2-513F-2896E33D5087}"/>
              </a:ext>
            </a:extLst>
          </p:cNvPr>
          <p:cNvSpPr/>
          <p:nvPr/>
        </p:nvSpPr>
        <p:spPr>
          <a:xfrm>
            <a:off x="1931126" y="1735183"/>
            <a:ext cx="210312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Editar perfil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2EA629-8529-F7B9-D6F2-D98DA6620841}"/>
              </a:ext>
            </a:extLst>
          </p:cNvPr>
          <p:cNvSpPr/>
          <p:nvPr/>
        </p:nvSpPr>
        <p:spPr>
          <a:xfrm>
            <a:off x="7981405" y="1735183"/>
            <a:ext cx="210312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Gerir animais publicados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3276A4-E722-0D77-A515-9B0E38E2E9E6}"/>
              </a:ext>
            </a:extLst>
          </p:cNvPr>
          <p:cNvSpPr/>
          <p:nvPr/>
        </p:nvSpPr>
        <p:spPr>
          <a:xfrm>
            <a:off x="1931126" y="4450079"/>
            <a:ext cx="210312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Aprovar adoções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A3482F1-F7CF-BC8B-E31E-D35F95F6489A}"/>
              </a:ext>
            </a:extLst>
          </p:cNvPr>
          <p:cNvSpPr/>
          <p:nvPr/>
        </p:nvSpPr>
        <p:spPr>
          <a:xfrm>
            <a:off x="7981405" y="4450079"/>
            <a:ext cx="2103120" cy="1023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Remover animais publicados</a:t>
            </a:r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E27BD901-B51C-B12C-190E-4E9304BEFC20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3726251" y="2437623"/>
            <a:ext cx="1626184" cy="70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94E12E26-4611-BE60-FEE5-BE4B58E08FB7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3726251" y="3719960"/>
            <a:ext cx="1626184" cy="85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F9E93CD5-2F89-77D4-67D2-E0A087624ADE}"/>
              </a:ext>
            </a:extLst>
          </p:cNvPr>
          <p:cNvCxnSpPr>
            <a:cxnSpLocks/>
            <a:stCxn id="2" idx="7"/>
            <a:endCxn id="4" idx="3"/>
          </p:cNvCxnSpPr>
          <p:nvPr/>
        </p:nvCxnSpPr>
        <p:spPr>
          <a:xfrm flipV="1">
            <a:off x="6839565" y="2437623"/>
            <a:ext cx="1449835" cy="70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FC7FFCEB-11E1-865E-D0B5-FC0231961BE2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6839565" y="3719960"/>
            <a:ext cx="1449835" cy="879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54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E6796C-7B43-AC86-8BD4-94481C880F5F}"/>
              </a:ext>
            </a:extLst>
          </p:cNvPr>
          <p:cNvSpPr/>
          <p:nvPr/>
        </p:nvSpPr>
        <p:spPr>
          <a:xfrm>
            <a:off x="4972594" y="2919548"/>
            <a:ext cx="2246812" cy="1018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Administrador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1B44014-FAC4-28C7-C8B0-CCE857F27186}"/>
              </a:ext>
            </a:extLst>
          </p:cNvPr>
          <p:cNvSpPr/>
          <p:nvPr/>
        </p:nvSpPr>
        <p:spPr>
          <a:xfrm>
            <a:off x="1071153" y="1939832"/>
            <a:ext cx="2246813" cy="1018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Aprovar instituições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6697CF5-987D-05CE-4796-387F12972F8A}"/>
              </a:ext>
            </a:extLst>
          </p:cNvPr>
          <p:cNvSpPr/>
          <p:nvPr/>
        </p:nvSpPr>
        <p:spPr>
          <a:xfrm>
            <a:off x="8316685" y="1756953"/>
            <a:ext cx="2629990" cy="1018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Ativar/Desativar utilizadores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02163E-CCEC-44F0-F31F-D2151946F8E0}"/>
              </a:ext>
            </a:extLst>
          </p:cNvPr>
          <p:cNvSpPr/>
          <p:nvPr/>
        </p:nvSpPr>
        <p:spPr>
          <a:xfrm>
            <a:off x="1071152" y="4064724"/>
            <a:ext cx="2246813" cy="1018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Criar conta administrador</a:t>
            </a:r>
          </a:p>
        </p:txBody>
      </p:sp>
    </p:spTree>
    <p:extLst>
      <p:ext uri="{BB962C8B-B14F-4D97-AF65-F5344CB8AC3E}">
        <p14:creationId xmlns:p14="http://schemas.microsoft.com/office/powerpoint/2010/main" val="1770248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73</Words>
  <Application>Microsoft Office PowerPoint</Application>
  <PresentationFormat>Ecrã Panorâmico</PresentationFormat>
  <Paragraphs>22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Take me Home</vt:lpstr>
      <vt:lpstr>O que é o Take me Home?</vt:lpstr>
      <vt:lpstr>Como funciona o Take me Home?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 me Home</dc:title>
  <dc:creator>Diogo sousa</dc:creator>
  <cp:lastModifiedBy>Diogo sousa</cp:lastModifiedBy>
  <cp:revision>2</cp:revision>
  <dcterms:created xsi:type="dcterms:W3CDTF">2022-07-10T20:51:19Z</dcterms:created>
  <dcterms:modified xsi:type="dcterms:W3CDTF">2022-07-10T22:31:02Z</dcterms:modified>
</cp:coreProperties>
</file>