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A14"/>
    <a:srgbClr val="36A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6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5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4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4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789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34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71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0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3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E40A-B168-454D-BC32-9D3B9DD297C1}" type="datetimeFigureOut">
              <a:rPr lang="pt-PT" smtClean="0"/>
              <a:t>12/07/2022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0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1C0B-6B4B-CCAD-C3AC-CDC29314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4800" dirty="0">
                <a:latin typeface="Pacifico" panose="00000500000000000000" pitchFamily="2" charset="0"/>
              </a:rPr>
              <a:t> me </a:t>
            </a:r>
            <a:r>
              <a:rPr lang="pt-PT" sz="48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5CC2D-9EE8-1375-1A60-7D604546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pt-PT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62145E-791D-651F-5FED-B41906C3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54" y="309893"/>
            <a:ext cx="5900890" cy="60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Uma porta aberta de uma casa com a chave no buraco">
            <a:extLst>
              <a:ext uri="{FF2B5EF4-FFF2-40B4-BE49-F238E27FC236}">
                <a16:creationId xmlns:a16="http://schemas.microsoft.com/office/drawing/2014/main" id="{B364872C-B1F6-5E68-712F-FF431A5F9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1" r="448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9319FE-F14F-8DF0-A3E4-A869E243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Pacifico" panose="00000500000000000000" pitchFamily="2" charset="0"/>
              </a:rPr>
              <a:t>O que é o </a:t>
            </a:r>
            <a:r>
              <a:rPr lang="en-US" sz="48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en-US" sz="4800" dirty="0">
                <a:latin typeface="Pacifico" panose="00000500000000000000" pitchFamily="2" charset="0"/>
              </a:rPr>
              <a:t> me </a:t>
            </a:r>
            <a:r>
              <a:rPr lang="en-US" sz="48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en-US" sz="4800" dirty="0">
                <a:latin typeface="Pacifico" panose="00000500000000000000" pitchFamily="2" charset="0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F968CB-4BC2-6943-F9EA-87546BF1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O </a:t>
            </a:r>
            <a:r>
              <a:rPr lang="en-US" sz="2000" dirty="0">
                <a:solidFill>
                  <a:srgbClr val="CC8A14"/>
                </a:solidFill>
              </a:rPr>
              <a:t>Take</a:t>
            </a:r>
            <a:r>
              <a:rPr lang="en-US" sz="2000" dirty="0"/>
              <a:t> me </a:t>
            </a:r>
            <a:r>
              <a:rPr lang="en-US" sz="2000" dirty="0">
                <a:solidFill>
                  <a:srgbClr val="36A327"/>
                </a:solidFill>
              </a:rPr>
              <a:t>Home</a:t>
            </a:r>
            <a:r>
              <a:rPr lang="en-US" sz="2000" dirty="0"/>
              <a:t> é um portal para o ajudar a encontrar o animal perfeito para adotar.</a:t>
            </a:r>
          </a:p>
        </p:txBody>
      </p:sp>
    </p:spTree>
    <p:extLst>
      <p:ext uri="{BB962C8B-B14F-4D97-AF65-F5344CB8AC3E}">
        <p14:creationId xmlns:p14="http://schemas.microsoft.com/office/powerpoint/2010/main" val="2571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 Golden de gato e esquematizar para baixo">
            <a:extLst>
              <a:ext uri="{FF2B5EF4-FFF2-40B4-BE49-F238E27FC236}">
                <a16:creationId xmlns:a16="http://schemas.microsoft.com/office/drawing/2014/main" id="{39BBEF94-0C5E-EC28-0EEF-5A34D16F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2" b="5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3100" dirty="0">
                <a:latin typeface="Pacifico" panose="00000500000000000000" pitchFamily="2" charset="0"/>
              </a:rPr>
              <a:t>Como funciona o </a:t>
            </a:r>
            <a:r>
              <a:rPr lang="pt-PT" sz="31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3100" dirty="0">
                <a:latin typeface="Pacifico" panose="00000500000000000000" pitchFamily="2" charset="0"/>
              </a:rPr>
              <a:t> me </a:t>
            </a:r>
            <a:r>
              <a:rPr lang="pt-PT" sz="31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sz="3100" dirty="0">
                <a:latin typeface="Pacifico" panose="00000500000000000000" pitchFamily="2" charset="0"/>
              </a:rPr>
              <a:t>?</a:t>
            </a:r>
            <a:r>
              <a:rPr lang="pt-PT" sz="3100" dirty="0"/>
              <a:t>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Utilizadores anónimos</a:t>
            </a:r>
          </a:p>
          <a:p>
            <a:r>
              <a:rPr lang="pt-PT" sz="2400" dirty="0"/>
              <a:t>Ver animais publicados;</a:t>
            </a:r>
          </a:p>
          <a:p>
            <a:r>
              <a:rPr lang="pt-PT" sz="2400" dirty="0"/>
              <a:t>Registar;</a:t>
            </a:r>
          </a:p>
          <a:p>
            <a:r>
              <a:rPr lang="pt-PT" sz="2400" dirty="0"/>
              <a:t>Login.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91248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chorro a posar para uma fotografia">
            <a:extLst>
              <a:ext uri="{FF2B5EF4-FFF2-40B4-BE49-F238E27FC236}">
                <a16:creationId xmlns:a16="http://schemas.microsoft.com/office/drawing/2014/main" id="{CF919C5A-3347-2F09-490A-D4134D5A4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Pacifico" panose="00000500000000000000" pitchFamily="2" charset="0"/>
              </a:rPr>
              <a:t>Como funciona o </a:t>
            </a:r>
            <a:r>
              <a:rPr lang="pt-PT" sz="40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4000" dirty="0">
                <a:latin typeface="Pacifico" panose="00000500000000000000" pitchFamily="2" charset="0"/>
              </a:rPr>
              <a:t> me </a:t>
            </a:r>
            <a:r>
              <a:rPr lang="pt-PT" sz="40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sz="4000" dirty="0">
                <a:latin typeface="Pacifico" panose="00000500000000000000" pitchFamily="2" charset="0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Utilizadores registados</a:t>
            </a:r>
          </a:p>
          <a:p>
            <a:r>
              <a:rPr lang="pt-PT" sz="2400" dirty="0"/>
              <a:t>Ver animais publicados;</a:t>
            </a:r>
          </a:p>
          <a:p>
            <a:r>
              <a:rPr lang="pt-PT" sz="2400" dirty="0"/>
              <a:t>Definir interesses;</a:t>
            </a:r>
          </a:p>
          <a:p>
            <a:r>
              <a:rPr lang="pt-PT" sz="2400" dirty="0"/>
              <a:t>Adicionar animais aos favoritos;</a:t>
            </a:r>
          </a:p>
          <a:p>
            <a:r>
              <a:rPr lang="pt-PT" sz="2400" dirty="0"/>
              <a:t>Pedir a adoção de um animal;</a:t>
            </a:r>
          </a:p>
          <a:p>
            <a:r>
              <a:rPr lang="pt-PT" sz="2400" dirty="0"/>
              <a:t>Editar o perfil.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62317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io da cara de um cão">
            <a:extLst>
              <a:ext uri="{FF2B5EF4-FFF2-40B4-BE49-F238E27FC236}">
                <a16:creationId xmlns:a16="http://schemas.microsoft.com/office/drawing/2014/main" id="{1506C34F-A18C-F813-E687-716E7D4AF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3400" dirty="0">
                <a:latin typeface="Pacifico" panose="00000500000000000000" pitchFamily="2" charset="0"/>
              </a:rPr>
              <a:t>Como funciona o </a:t>
            </a:r>
            <a:r>
              <a:rPr lang="pt-PT" sz="34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3400" dirty="0">
                <a:latin typeface="Pacifico" panose="00000500000000000000" pitchFamily="2" charset="0"/>
              </a:rPr>
              <a:t> me </a:t>
            </a:r>
            <a:r>
              <a:rPr lang="pt-PT" sz="34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sz="3400" dirty="0">
                <a:latin typeface="Pacifico" panose="00000500000000000000" pitchFamily="2" charset="0"/>
              </a:rPr>
              <a:t>	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Instituições registados e aprovadas</a:t>
            </a:r>
          </a:p>
          <a:p>
            <a:r>
              <a:rPr lang="pt-PT" sz="2400" dirty="0"/>
              <a:t>Ver animais publicados;</a:t>
            </a:r>
          </a:p>
          <a:p>
            <a:r>
              <a:rPr lang="pt-PT" sz="2400" dirty="0"/>
              <a:t>Publicar animais;</a:t>
            </a:r>
          </a:p>
          <a:p>
            <a:r>
              <a:rPr lang="pt-PT" sz="2400" dirty="0"/>
              <a:t>Gerir animais publicados;</a:t>
            </a:r>
          </a:p>
          <a:p>
            <a:r>
              <a:rPr lang="pt-PT" sz="2400" dirty="0"/>
              <a:t>Aprovar adoções;</a:t>
            </a:r>
          </a:p>
          <a:p>
            <a:r>
              <a:rPr lang="pt-PT" sz="2400" dirty="0"/>
              <a:t>Editar perfil.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6316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ão na sofá">
            <a:extLst>
              <a:ext uri="{FF2B5EF4-FFF2-40B4-BE49-F238E27FC236}">
                <a16:creationId xmlns:a16="http://schemas.microsoft.com/office/drawing/2014/main" id="{14590136-8507-5320-70DD-9DD5851EA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3400" dirty="0">
                <a:latin typeface="Pacifico" panose="00000500000000000000" pitchFamily="2" charset="0"/>
              </a:rPr>
              <a:t>Como funciona o </a:t>
            </a:r>
            <a:r>
              <a:rPr lang="pt-PT" sz="34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3400" dirty="0">
                <a:latin typeface="Pacifico" panose="00000500000000000000" pitchFamily="2" charset="0"/>
              </a:rPr>
              <a:t> me </a:t>
            </a:r>
            <a:r>
              <a:rPr lang="pt-PT" sz="34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pt-PT" sz="3400" dirty="0">
                <a:latin typeface="Pacifico" panose="00000500000000000000" pitchFamily="2" charset="0"/>
              </a:rPr>
              <a:t>	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Administradores</a:t>
            </a:r>
          </a:p>
          <a:p>
            <a:r>
              <a:rPr lang="pt-PT" sz="2400" dirty="0"/>
              <a:t>Aprovar instituições;</a:t>
            </a:r>
          </a:p>
          <a:p>
            <a:r>
              <a:rPr lang="pt-PT" sz="2400" dirty="0"/>
              <a:t>Ativar/desativar utilizadores ou instituições;</a:t>
            </a:r>
          </a:p>
          <a:p>
            <a:r>
              <a:rPr lang="pt-PT" sz="2400" dirty="0"/>
              <a:t>Criar conta administrador.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291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131</Words>
  <Application>Microsoft Office PowerPoint</Application>
  <PresentationFormat>Ecrã Panorâmico</PresentationFormat>
  <Paragraphs>27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Pacifico</vt:lpstr>
      <vt:lpstr>Office Theme</vt:lpstr>
      <vt:lpstr>Take me Home</vt:lpstr>
      <vt:lpstr>O que é o Take me Home?</vt:lpstr>
      <vt:lpstr>Como funciona o Take me Home? </vt:lpstr>
      <vt:lpstr>Como funciona o Take me Home?</vt:lpstr>
      <vt:lpstr>Como funciona o Take me Home ?</vt:lpstr>
      <vt:lpstr>Como funciona o Take me Home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Home</dc:title>
  <dc:creator>Diogo sousa</dc:creator>
  <cp:lastModifiedBy>Diogo sousa</cp:lastModifiedBy>
  <cp:revision>17</cp:revision>
  <dcterms:created xsi:type="dcterms:W3CDTF">2022-07-10T20:51:19Z</dcterms:created>
  <dcterms:modified xsi:type="dcterms:W3CDTF">2022-07-12T10:26:21Z</dcterms:modified>
</cp:coreProperties>
</file>