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154"/>
    <a:srgbClr val="006F9D"/>
    <a:srgbClr val="003BBE"/>
    <a:srgbClr val="0095B2"/>
    <a:srgbClr val="00C0F0"/>
    <a:srgbClr val="335019"/>
    <a:srgbClr val="A8FF53"/>
    <a:srgbClr val="8EE34B"/>
    <a:srgbClr val="609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04BE-1926-8B4C-B18D-64676792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AF67-5EBE-4743-91EB-1ECBB1CD8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ADB5-AB37-F849-BC3B-F024BCD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3DBD-A137-164F-A4C7-D3500356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65C4-0756-E84F-9E9B-CCE32A2A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12D3-035E-B84D-944E-28369A35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0AD-EB19-BD42-B339-30DAE7A1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3416-5091-AF4F-A3F7-B2F0FDE8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586D-D080-6440-B041-05AF8541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617E-422F-F541-BA4A-BB8587EC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4390C-0FDA-B84E-85A6-D49CE83F8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7F0A-1433-BC48-944A-DA1DE5A07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CA1F-0F62-854B-80DE-B1C14F8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BF93-20BE-FE42-8775-CD06084A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5776-7DCC-6442-BA21-004B137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F5C6-4FDC-5146-B512-2B386E6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82D-9E95-D248-BC41-CA948A60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7292-8C68-0340-BD2B-100A20CF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BCD7-4ECF-DA43-A6AD-FCFE70CD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716B-9806-424B-8F18-579D8285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2649-B056-E941-B74F-143FB451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1CAB-10D1-4A40-B97C-8B1BF12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FFE0-0DAC-E64F-AA5F-D4267B7A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C6AB-8F3A-A44F-804D-9C0A065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D733-5B52-B140-BA7E-91B03AE7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42E4-24A4-C640-A72C-AD9445CF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FB7-5B32-FA4A-9E3E-C431E380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D44B-F707-1040-BEE2-0FC09505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F76C7-AAF3-2A4F-8202-1E165153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CBA8-7439-084D-860C-7C220C6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B895-EE66-DB4B-9F60-B1CB385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8FEC-5C47-1648-9F52-9AB0F571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E84D-9625-BE4B-8B34-21A7131B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E896-9964-4448-8514-28D40F3C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E7FEF-E1A0-584C-9950-634403AC6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9251-7E6E-6544-84C9-B2B6CAEE6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B5E10-4FFE-6742-85AD-753A2F0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8189-108E-0849-97A5-AB2FD40B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A6479-C358-FA4A-80CA-029D7174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3F29-83A9-AC4D-B3A6-DF289066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24513-EC52-0642-B81D-FF2334CE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4D87-4B00-1F49-B9FF-5B91618F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1E376-0F0C-FA4A-8AB6-4F0C6BD3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FE7EB-8637-FF40-B33D-186F9210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67935-D146-7148-BC98-A3D3648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2410-4898-DF44-8458-7079A972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E0E4-F415-8A4B-9B6E-45574D34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BCC7-3654-A743-A8D6-63F1FA37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3EFD-CC1A-8B43-97F3-DDB1A357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47637-E790-D24F-ACC3-BD29D2D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2E3A-6739-5A40-8273-85F0F6C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D618-C9A0-A145-9741-F8D101FE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553B-9352-9F4E-982B-23C2B853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A53C2-C5BD-3F4B-9EE8-888518C1B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104F-7C5C-354F-918E-4997E1729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7135-ADD5-5D40-AA6B-D6D9DEE6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908B5-DACC-0443-9ADC-DCA4EF97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E19B-0B1F-BC41-BA49-AA1E84A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C48D9-7854-9047-9393-25402612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FEDF-2C8F-EB43-B771-DB6FFA2D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862C-0277-2B46-B56C-33EAAF0B8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99DE-7F43-2347-AF23-3368581A687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9B9F-DBDF-B543-9139-5F337AC3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E10D-D75E-E349-B3B0-1552DBE4E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B4F2-8961-F84A-9BD6-7A8D1DC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svg"/><Relationship Id="rId9" Type="http://schemas.openxmlformats.org/officeDocument/2006/relationships/image" Target="../media/image13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svg"/><Relationship Id="rId9" Type="http://schemas.openxmlformats.org/officeDocument/2006/relationships/image" Target="../media/image13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.sv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D49DD70-D424-E64F-904F-D551CDF8564F}"/>
              </a:ext>
            </a:extLst>
          </p:cNvPr>
          <p:cNvGrpSpPr/>
          <p:nvPr/>
        </p:nvGrpSpPr>
        <p:grpSpPr>
          <a:xfrm rot="1108830">
            <a:off x="-1470378" y="3063"/>
            <a:ext cx="4617777" cy="3614325"/>
            <a:chOff x="5638796" y="697609"/>
            <a:chExt cx="4617777" cy="3614325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E2AAEEE-E4B2-B342-9FA7-3B53E236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539014">
              <a:off x="8176828" y="3132647"/>
              <a:ext cx="1179287" cy="1179287"/>
            </a:xfrm>
            <a:prstGeom prst="rect">
              <a:avLst/>
            </a:prstGeom>
          </p:spPr>
        </p:pic>
        <p:pic>
          <p:nvPicPr>
            <p:cNvPr id="20" name="Graphic 19" descr="Arrow: Rotate right">
              <a:extLst>
                <a:ext uri="{FF2B5EF4-FFF2-40B4-BE49-F238E27FC236}">
                  <a16:creationId xmlns:a16="http://schemas.microsoft.com/office/drawing/2014/main" id="{BEEDBE98-BC9A-2B4A-BC96-E2610358A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40234"/>
            <a:stretch/>
          </p:blipFill>
          <p:spPr>
            <a:xfrm rot="16200000" flipH="1">
              <a:off x="6126147" y="2135598"/>
              <a:ext cx="1683798" cy="2658499"/>
            </a:xfrm>
            <a:prstGeom prst="rect">
              <a:avLst/>
            </a:prstGeom>
          </p:spPr>
        </p:pic>
        <p:pic>
          <p:nvPicPr>
            <p:cNvPr id="22" name="Graphic 21" descr="Arrow: Rotate right">
              <a:extLst>
                <a:ext uri="{FF2B5EF4-FFF2-40B4-BE49-F238E27FC236}">
                  <a16:creationId xmlns:a16="http://schemas.microsoft.com/office/drawing/2014/main" id="{8D84E2CD-5B45-3749-A369-F76567699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41696"/>
            <a:stretch/>
          </p:blipFill>
          <p:spPr>
            <a:xfrm rot="1756661">
              <a:off x="8572775" y="697609"/>
              <a:ext cx="1683798" cy="2593472"/>
            </a:xfrm>
            <a:prstGeom prst="rect">
              <a:avLst/>
            </a:prstGeom>
          </p:spPr>
        </p:pic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36D0CA-7DCE-AA42-8333-34467B1D27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23" b="27973"/>
          <a:stretch/>
        </p:blipFill>
        <p:spPr>
          <a:xfrm rot="4109965" flipH="1">
            <a:off x="503975" y="1127261"/>
            <a:ext cx="2596768" cy="227326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76796-D0BB-3E40-B2EF-D0207CAC013E}"/>
              </a:ext>
            </a:extLst>
          </p:cNvPr>
          <p:cNvGrpSpPr/>
          <p:nvPr/>
        </p:nvGrpSpPr>
        <p:grpSpPr>
          <a:xfrm rot="259876">
            <a:off x="-1049397" y="1341607"/>
            <a:ext cx="5381061" cy="2764807"/>
            <a:chOff x="5146135" y="4229420"/>
            <a:chExt cx="5381061" cy="2764807"/>
          </a:xfrm>
        </p:grpSpPr>
        <p:pic>
          <p:nvPicPr>
            <p:cNvPr id="24" name="Graphic 23" descr="Arrow: Rotate right">
              <a:extLst>
                <a:ext uri="{FF2B5EF4-FFF2-40B4-BE49-F238E27FC236}">
                  <a16:creationId xmlns:a16="http://schemas.microsoft.com/office/drawing/2014/main" id="{8D59A158-2869-0647-9F56-19BABFF52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2" b="47312"/>
            <a:stretch/>
          </p:blipFill>
          <p:spPr>
            <a:xfrm rot="4230067">
              <a:off x="8513447" y="3899469"/>
              <a:ext cx="1683798" cy="2343700"/>
            </a:xfrm>
            <a:prstGeom prst="rect">
              <a:avLst/>
            </a:prstGeom>
          </p:spPr>
        </p:pic>
        <p:pic>
          <p:nvPicPr>
            <p:cNvPr id="25" name="Graphic 24" descr="Arrow: Rotate right">
              <a:extLst>
                <a:ext uri="{FF2B5EF4-FFF2-40B4-BE49-F238E27FC236}">
                  <a16:creationId xmlns:a16="http://schemas.microsoft.com/office/drawing/2014/main" id="{F47494F5-E494-8C41-9B29-88341BD01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47938"/>
            <a:stretch/>
          </p:blipFill>
          <p:spPr>
            <a:xfrm rot="15030067" flipH="1">
              <a:off x="5462159" y="4994405"/>
              <a:ext cx="1683798" cy="2315845"/>
            </a:xfrm>
            <a:prstGeom prst="rect">
              <a:avLst/>
            </a:prstGeom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4E810432-9FC2-D44E-B787-17F1099F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30067">
              <a:off x="7527208" y="5567320"/>
              <a:ext cx="912838" cy="912838"/>
            </a:xfrm>
            <a:prstGeom prst="rect">
              <a:avLst/>
            </a:prstGeom>
          </p:spPr>
        </p:pic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89F06478-FCA2-DD45-B478-4AC972D66080}"/>
              </a:ext>
            </a:extLst>
          </p:cNvPr>
          <p:cNvSpPr/>
          <p:nvPr/>
        </p:nvSpPr>
        <p:spPr>
          <a:xfrm>
            <a:off x="2244936" y="3078028"/>
            <a:ext cx="242888" cy="3204000"/>
          </a:xfrm>
          <a:custGeom>
            <a:avLst/>
            <a:gdLst>
              <a:gd name="connsiteX0" fmla="*/ 242888 w 242888"/>
              <a:gd name="connsiteY0" fmla="*/ 0 h 1514475"/>
              <a:gd name="connsiteX1" fmla="*/ 171450 w 242888"/>
              <a:gd name="connsiteY1" fmla="*/ 514350 h 1514475"/>
              <a:gd name="connsiteX2" fmla="*/ 28575 w 242888"/>
              <a:gd name="connsiteY2" fmla="*/ 957262 h 1514475"/>
              <a:gd name="connsiteX3" fmla="*/ 0 w 242888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514475">
                <a:moveTo>
                  <a:pt x="242888" y="0"/>
                </a:moveTo>
                <a:cubicBezTo>
                  <a:pt x="225028" y="177403"/>
                  <a:pt x="207169" y="354806"/>
                  <a:pt x="171450" y="514350"/>
                </a:cubicBezTo>
                <a:cubicBezTo>
                  <a:pt x="135731" y="673894"/>
                  <a:pt x="57150" y="790575"/>
                  <a:pt x="28575" y="957262"/>
                </a:cubicBezTo>
                <a:cubicBezTo>
                  <a:pt x="0" y="1123950"/>
                  <a:pt x="0" y="1385888"/>
                  <a:pt x="0" y="1514475"/>
                </a:cubicBezTo>
              </a:path>
            </a:pathLst>
          </a:cu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767A58-AF9A-204A-A7B6-584B7A8CB761}"/>
              </a:ext>
            </a:extLst>
          </p:cNvPr>
          <p:cNvSpPr/>
          <p:nvPr/>
        </p:nvSpPr>
        <p:spPr>
          <a:xfrm rot="19725823">
            <a:off x="2558372" y="3545527"/>
            <a:ext cx="354730" cy="325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78ECA3-746A-6D48-850A-41504623F0A9}"/>
              </a:ext>
            </a:extLst>
          </p:cNvPr>
          <p:cNvSpPr/>
          <p:nvPr/>
        </p:nvSpPr>
        <p:spPr>
          <a:xfrm rot="19725823">
            <a:off x="3549887" y="3874876"/>
            <a:ext cx="671693" cy="348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65C1D3A-95DA-194C-8B60-5F6248A25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166" y="16572"/>
            <a:ext cx="5791200" cy="52451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14FB909-0433-514C-86C3-42721A5A82CE}"/>
              </a:ext>
            </a:extLst>
          </p:cNvPr>
          <p:cNvGrpSpPr/>
          <p:nvPr/>
        </p:nvGrpSpPr>
        <p:grpSpPr>
          <a:xfrm rot="20524227">
            <a:off x="4356853" y="995068"/>
            <a:ext cx="5271248" cy="4604276"/>
            <a:chOff x="5235564" y="1241526"/>
            <a:chExt cx="5271248" cy="46042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0FC72D-791F-0940-8417-0751046379F0}"/>
                </a:ext>
              </a:extLst>
            </p:cNvPr>
            <p:cNvGrpSpPr/>
            <p:nvPr/>
          </p:nvGrpSpPr>
          <p:grpSpPr>
            <a:xfrm>
              <a:off x="5235564" y="1241526"/>
              <a:ext cx="5271248" cy="4604276"/>
              <a:chOff x="3300328" y="1065099"/>
              <a:chExt cx="5554432" cy="460938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B49E4-A47A-8048-BF59-8F43351C245E}"/>
                  </a:ext>
                </a:extLst>
              </p:cNvPr>
              <p:cNvGrpSpPr/>
              <p:nvPr/>
            </p:nvGrpSpPr>
            <p:grpSpPr>
              <a:xfrm>
                <a:off x="3300328" y="1065099"/>
                <a:ext cx="5554432" cy="4609382"/>
                <a:chOff x="3300328" y="1065099"/>
                <a:chExt cx="5554432" cy="4609382"/>
              </a:xfrm>
            </p:grpSpPr>
            <p:pic>
              <p:nvPicPr>
                <p:cNvPr id="9" name="Picture 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31FA46A7-FE0B-8F48-AF3F-9C0442D0D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4031" t="52655"/>
                <a:stretch/>
              </p:blipFill>
              <p:spPr>
                <a:xfrm>
                  <a:off x="4888137" y="4161514"/>
                  <a:ext cx="3066818" cy="1512967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F27B852-3D64-9C4C-832A-F1C806676AF6}"/>
                    </a:ext>
                  </a:extLst>
                </p:cNvPr>
                <p:cNvGrpSpPr/>
                <p:nvPr/>
              </p:nvGrpSpPr>
              <p:grpSpPr>
                <a:xfrm rot="21164443">
                  <a:off x="4880216" y="3475199"/>
                  <a:ext cx="3052638" cy="1200626"/>
                  <a:chOff x="4902819" y="3611415"/>
                  <a:chExt cx="3052638" cy="1200626"/>
                </a:xfrm>
              </p:grpSpPr>
              <p:pic>
                <p:nvPicPr>
                  <p:cNvPr id="28" name="Graphic 27" descr="Arrow: Rotate right">
                    <a:extLst>
                      <a:ext uri="{FF2B5EF4-FFF2-40B4-BE49-F238E27FC236}">
                        <a16:creationId xmlns:a16="http://schemas.microsoft.com/office/drawing/2014/main" id="{6C63BC8E-8EBE-684C-AA4C-15279E54D6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t="-1" b="47938"/>
                  <a:stretch/>
                </p:blipFill>
                <p:spPr>
                  <a:xfrm rot="16200000" flipH="1" flipV="1">
                    <a:off x="7200536" y="3802801"/>
                    <a:ext cx="946308" cy="563535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Arrow: Slight curve">
                    <a:extLst>
                      <a:ext uri="{FF2B5EF4-FFF2-40B4-BE49-F238E27FC236}">
                        <a16:creationId xmlns:a16="http://schemas.microsoft.com/office/drawing/2014/main" id="{082CF2D1-14E2-C243-8A19-F579938B1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rcRect r="29519"/>
                  <a:stretch/>
                </p:blipFill>
                <p:spPr>
                  <a:xfrm rot="10515283" flipH="1" flipV="1">
                    <a:off x="4902819" y="3897641"/>
                    <a:ext cx="2544672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Picture 3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612CC092-2631-9D4D-9789-6724B0DC48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backgroundMark x1="42188" y1="44727" x2="47656" y2="593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b="50000"/>
                <a:stretch/>
              </p:blipFill>
              <p:spPr>
                <a:xfrm rot="998938">
                  <a:off x="3931177" y="1065099"/>
                  <a:ext cx="4923583" cy="246179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3872217C-B097-DD40-A1F1-B66796642B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backgroundMark x1="42188" y1="44727" x2="47656" y2="593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b="50000"/>
                <a:stretch/>
              </p:blipFill>
              <p:spPr>
                <a:xfrm rot="297911">
                  <a:off x="3300328" y="1206552"/>
                  <a:ext cx="5067732" cy="2533865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BCBBEE23-3510-0448-8369-5F5A06C40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foregroundMark x1="50000" y1="43945" x2="54883" y2="51758"/>
                              <a14:foregroundMark x1="54883" y1="51758" x2="55078" y2="51758"/>
                              <a14:foregroundMark x1="69336" y1="46289" x2="67188" y2="50586"/>
                              <a14:foregroundMark x1="69336" y1="46289" x2="60547" y2="48242"/>
                              <a14:foregroundMark x1="60547" y1="48242" x2="65234" y2="48438"/>
                              <a14:backgroundMark x1="42773" y1="42773" x2="47656" y2="60742"/>
                              <a14:backgroundMark x1="39453" y1="46094" x2="39844" y2="52930"/>
                              <a14:backgroundMark x1="34961" y1="36523" x2="40625" y2="50195"/>
                              <a14:backgroundMark x1="40625" y1="50195" x2="43164" y2="45117"/>
                              <a14:backgroundMark x1="43164" y1="41602" x2="43945" y2="45117"/>
                              <a14:backgroundMark x1="43945" y1="42773" x2="46484" y2="49219"/>
                              <a14:backgroundMark x1="40820" y1="43164" x2="44336" y2="50977"/>
                              <a14:backgroundMark x1="40625" y1="42773" x2="43555" y2="55859"/>
                              <a14:backgroundMark x1="54385" y1="52846" x2="57422" y2="57617"/>
                              <a14:backgroundMark x1="54005" y1="52248" x2="54288" y2="52693"/>
                              <a14:backgroundMark x1="55329" y1="51509" x2="57031" y2="54102"/>
                              <a14:backgroundMark x1="67419" y1="50694" x2="63086" y2="57813"/>
                              <a14:backgroundMark x1="59961" y1="50977" x2="57556" y2="49774"/>
                              <a14:backgroundMark x1="69336" y1="51582" x2="69336" y2="5449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206" b="50445"/>
                <a:stretch/>
              </p:blipFill>
              <p:spPr>
                <a:xfrm rot="21044607">
                  <a:off x="3821034" y="1499679"/>
                  <a:ext cx="4043496" cy="2449730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C207B3C-F53A-EB4D-8735-37FB60E344EA}"/>
                    </a:ext>
                  </a:extLst>
                </p:cNvPr>
                <p:cNvSpPr/>
                <p:nvPr/>
              </p:nvSpPr>
              <p:spPr>
                <a:xfrm>
                  <a:off x="5625837" y="4149163"/>
                  <a:ext cx="1476003" cy="6001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1B2E844-B2BE-CA4D-8A8D-8AD33C198BAE}"/>
                    </a:ext>
                  </a:extLst>
                </p:cNvPr>
                <p:cNvSpPr/>
                <p:nvPr/>
              </p:nvSpPr>
              <p:spPr>
                <a:xfrm>
                  <a:off x="6278134" y="4011674"/>
                  <a:ext cx="831165" cy="7376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65AB43C-F0EC-B34B-89F0-64279EDFB72A}"/>
                    </a:ext>
                  </a:extLst>
                </p:cNvPr>
                <p:cNvSpPr/>
                <p:nvPr/>
              </p:nvSpPr>
              <p:spPr>
                <a:xfrm>
                  <a:off x="6735123" y="3923723"/>
                  <a:ext cx="386058" cy="10055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810F8FA-1D9D-9042-B080-3BEAC7ABC7A4}"/>
                  </a:ext>
                </a:extLst>
              </p:cNvPr>
              <p:cNvGrpSpPr/>
              <p:nvPr/>
            </p:nvGrpSpPr>
            <p:grpSpPr>
              <a:xfrm rot="20898607" flipH="1">
                <a:off x="4569614" y="3239485"/>
                <a:ext cx="3052135" cy="1197181"/>
                <a:chOff x="4909326" y="3644741"/>
                <a:chExt cx="3052135" cy="1197181"/>
              </a:xfrm>
              <a:solidFill>
                <a:srgbClr val="70D154"/>
              </a:solidFill>
            </p:grpSpPr>
            <p:pic>
              <p:nvPicPr>
                <p:cNvPr id="32" name="Graphic 31" descr="Arrow: Rotate right">
                  <a:extLst>
                    <a:ext uri="{FF2B5EF4-FFF2-40B4-BE49-F238E27FC236}">
                      <a16:creationId xmlns:a16="http://schemas.microsoft.com/office/drawing/2014/main" id="{784BF49B-7AD1-F74D-A983-8098A45BD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 t="-1" b="47938"/>
                <a:stretch/>
              </p:blipFill>
              <p:spPr>
                <a:xfrm rot="16200000" flipH="1" flipV="1">
                  <a:off x="7208742" y="3833925"/>
                  <a:ext cx="941904" cy="563535"/>
                </a:xfrm>
                <a:prstGeom prst="rect">
                  <a:avLst/>
                </a:prstGeom>
              </p:spPr>
            </p:pic>
            <p:pic>
              <p:nvPicPr>
                <p:cNvPr id="31" name="Graphic 30" descr="Arrow: Slight curve">
                  <a:extLst>
                    <a:ext uri="{FF2B5EF4-FFF2-40B4-BE49-F238E27FC236}">
                      <a16:creationId xmlns:a16="http://schemas.microsoft.com/office/drawing/2014/main" id="{E4A471A2-9422-EF41-9000-B6D8437B9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rcRect r="29519"/>
                <a:stretch/>
              </p:blipFill>
              <p:spPr>
                <a:xfrm rot="10515283" flipH="1" flipV="1">
                  <a:off x="4909326" y="3927522"/>
                  <a:ext cx="2544671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6A0BC5-388B-034D-9BFD-FBF4B411B78F}"/>
                </a:ext>
              </a:extLst>
            </p:cNvPr>
            <p:cNvSpPr/>
            <p:nvPr/>
          </p:nvSpPr>
          <p:spPr>
            <a:xfrm rot="21079489">
              <a:off x="7105672" y="4313108"/>
              <a:ext cx="716280" cy="147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9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8DB8D49-EDE2-9C45-B3E8-FFA16F9DE3B7}"/>
              </a:ext>
            </a:extLst>
          </p:cNvPr>
          <p:cNvSpPr/>
          <p:nvPr/>
        </p:nvSpPr>
        <p:spPr>
          <a:xfrm>
            <a:off x="2494464" y="730929"/>
            <a:ext cx="4689254" cy="4689254"/>
          </a:xfrm>
          <a:prstGeom prst="roundRect">
            <a:avLst>
              <a:gd name="adj" fmla="val 10378"/>
            </a:avLst>
          </a:prstGeom>
          <a:gradFill flip="none" rotWithShape="1">
            <a:gsLst>
              <a:gs pos="0">
                <a:srgbClr val="006F9D"/>
              </a:gs>
              <a:gs pos="48000">
                <a:srgbClr val="0095B2"/>
              </a:gs>
              <a:gs pos="99000">
                <a:srgbClr val="00C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42D095-346E-1A4E-9985-B7D4F54CC09D}"/>
              </a:ext>
            </a:extLst>
          </p:cNvPr>
          <p:cNvGrpSpPr/>
          <p:nvPr/>
        </p:nvGrpSpPr>
        <p:grpSpPr>
          <a:xfrm>
            <a:off x="1872733" y="431189"/>
            <a:ext cx="5271248" cy="4604276"/>
            <a:chOff x="1872733" y="431189"/>
            <a:chExt cx="5271248" cy="460427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2F23E86-F749-2B43-AC10-ECD9B3E1518A}"/>
                </a:ext>
              </a:extLst>
            </p:cNvPr>
            <p:cNvSpPr/>
            <p:nvPr/>
          </p:nvSpPr>
          <p:spPr>
            <a:xfrm rot="20505904">
              <a:off x="4347237" y="2917164"/>
              <a:ext cx="1422646" cy="1275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1E796E6-D03C-F441-91BE-53BB982D7C97}"/>
                </a:ext>
              </a:extLst>
            </p:cNvPr>
            <p:cNvGrpSpPr/>
            <p:nvPr/>
          </p:nvGrpSpPr>
          <p:grpSpPr>
            <a:xfrm rot="20524227">
              <a:off x="1872733" y="431189"/>
              <a:ext cx="5271248" cy="4604276"/>
              <a:chOff x="5235564" y="1241526"/>
              <a:chExt cx="5271248" cy="460427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A7F6E13-2661-1E48-877A-8F8EDCAF936C}"/>
                  </a:ext>
                </a:extLst>
              </p:cNvPr>
              <p:cNvGrpSpPr/>
              <p:nvPr/>
            </p:nvGrpSpPr>
            <p:grpSpPr>
              <a:xfrm>
                <a:off x="5235564" y="1241526"/>
                <a:ext cx="5271248" cy="4604276"/>
                <a:chOff x="3300328" y="1065099"/>
                <a:chExt cx="5554432" cy="4609382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0BF3E2E-238B-5743-8917-ECEF26E0D2D1}"/>
                    </a:ext>
                  </a:extLst>
                </p:cNvPr>
                <p:cNvGrpSpPr/>
                <p:nvPr/>
              </p:nvGrpSpPr>
              <p:grpSpPr>
                <a:xfrm>
                  <a:off x="3300328" y="1065099"/>
                  <a:ext cx="5554432" cy="4609382"/>
                  <a:chOff x="3300328" y="1065099"/>
                  <a:chExt cx="5554432" cy="4609382"/>
                </a:xfrm>
              </p:grpSpPr>
              <p:pic>
                <p:nvPicPr>
                  <p:cNvPr id="49" name="Picture 48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3D7B4924-FDD4-4B4A-AEB1-5F856DE771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031" t="52655"/>
                  <a:stretch/>
                </p:blipFill>
                <p:spPr>
                  <a:xfrm>
                    <a:off x="4888137" y="4161514"/>
                    <a:ext cx="3066818" cy="1512967"/>
                  </a:xfrm>
                  <a:prstGeom prst="rect">
                    <a:avLst/>
                  </a:prstGeom>
                </p:spPr>
              </p:pic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640A6CA-8BAE-084C-BA16-E97933894FF9}"/>
                      </a:ext>
                    </a:extLst>
                  </p:cNvPr>
                  <p:cNvGrpSpPr/>
                  <p:nvPr/>
                </p:nvGrpSpPr>
                <p:grpSpPr>
                  <a:xfrm rot="21164443">
                    <a:off x="4880216" y="3475199"/>
                    <a:ext cx="3052638" cy="1200626"/>
                    <a:chOff x="4902819" y="3611415"/>
                    <a:chExt cx="3052638" cy="1200626"/>
                  </a:xfrm>
                </p:grpSpPr>
                <p:pic>
                  <p:nvPicPr>
                    <p:cNvPr id="57" name="Graphic 56" descr="Arrow: Rotate right">
                      <a:extLst>
                        <a:ext uri="{FF2B5EF4-FFF2-40B4-BE49-F238E27FC236}">
                          <a16:creationId xmlns:a16="http://schemas.microsoft.com/office/drawing/2014/main" id="{0C21336A-2F7E-6449-BE7C-C27118A3ED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t="-1" b="47938"/>
                    <a:stretch/>
                  </p:blipFill>
                  <p:spPr>
                    <a:xfrm rot="16200000" flipH="1" flipV="1">
                      <a:off x="7200536" y="3802801"/>
                      <a:ext cx="946308" cy="56353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Graphic 57" descr="Arrow: Slight curve">
                      <a:extLst>
                        <a:ext uri="{FF2B5EF4-FFF2-40B4-BE49-F238E27FC236}">
                          <a16:creationId xmlns:a16="http://schemas.microsoft.com/office/drawing/2014/main" id="{ECC9CD33-3721-1C47-8DCB-80DD669D39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 r="29519"/>
                    <a:stretch/>
                  </p:blipFill>
                  <p:spPr>
                    <a:xfrm rot="10515283" flipH="1" flipV="1">
                      <a:off x="4902819" y="3897641"/>
                      <a:ext cx="2544672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1" name="Picture 50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7394908C-68AD-D646-81CF-E3A63C48EE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9961" b="89844" l="1172" r="89844">
                                <a14:foregroundMark x1="19922" y1="61328" x2="19531" y2="73047"/>
                                <a14:foregroundMark x1="10742" y1="66797" x2="16992" y2="81641"/>
                                <a14:foregroundMark x1="22656" y1="62305" x2="23047" y2="81445"/>
                                <a14:foregroundMark x1="23047" y1="81445" x2="13867" y2="78125"/>
                                <a14:foregroundMark x1="13867" y1="78125" x2="7813" y2="70313"/>
                                <a14:foregroundMark x1="7813" y1="70313" x2="14648" y2="63477"/>
                                <a14:foregroundMark x1="14648" y1="63477" x2="16992" y2="63477"/>
                                <a14:foregroundMark x1="1172" y1="60938" x2="5273" y2="68359"/>
                                <a14:backgroundMark x1="42188" y1="44727" x2="47656" y2="59375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b="50000"/>
                  <a:stretch/>
                </p:blipFill>
                <p:spPr>
                  <a:xfrm rot="998938">
                    <a:off x="3931177" y="1065099"/>
                    <a:ext cx="4923583" cy="2461792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32C45189-B9C6-2045-B36E-7D2AFE0B6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9961" b="89844" l="1172" r="89844">
                                <a14:foregroundMark x1="19922" y1="61328" x2="19531" y2="73047"/>
                                <a14:foregroundMark x1="10742" y1="66797" x2="16992" y2="81641"/>
                                <a14:foregroundMark x1="22656" y1="62305" x2="23047" y2="81445"/>
                                <a14:foregroundMark x1="23047" y1="81445" x2="13867" y2="78125"/>
                                <a14:foregroundMark x1="13867" y1="78125" x2="7813" y2="70313"/>
                                <a14:foregroundMark x1="7813" y1="70313" x2="14648" y2="63477"/>
                                <a14:foregroundMark x1="14648" y1="63477" x2="16992" y2="63477"/>
                                <a14:foregroundMark x1="1172" y1="60938" x2="5273" y2="68359"/>
                                <a14:backgroundMark x1="42188" y1="44727" x2="47656" y2="59375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b="50000"/>
                  <a:stretch/>
                </p:blipFill>
                <p:spPr>
                  <a:xfrm rot="297911">
                    <a:off x="3300328" y="1206552"/>
                    <a:ext cx="5067732" cy="25338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2FD1A339-9A9E-B945-A83C-FB13ACCB6C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9961" b="89844" l="1172" r="89844">
                                <a14:foregroundMark x1="19922" y1="61328" x2="19531" y2="73047"/>
                                <a14:foregroundMark x1="10742" y1="66797" x2="16992" y2="81641"/>
                                <a14:foregroundMark x1="22656" y1="62305" x2="23047" y2="81445"/>
                                <a14:foregroundMark x1="23047" y1="81445" x2="13867" y2="78125"/>
                                <a14:foregroundMark x1="13867" y1="78125" x2="7813" y2="70313"/>
                                <a14:foregroundMark x1="7813" y1="70313" x2="14648" y2="63477"/>
                                <a14:foregroundMark x1="14648" y1="63477" x2="16992" y2="63477"/>
                                <a14:foregroundMark x1="1172" y1="60938" x2="5273" y2="68359"/>
                                <a14:foregroundMark x1="50000" y1="43945" x2="54883" y2="51758"/>
                                <a14:foregroundMark x1="54883" y1="51758" x2="55078" y2="51758"/>
                                <a14:foregroundMark x1="69336" y1="46289" x2="67188" y2="50586"/>
                                <a14:foregroundMark x1="69336" y1="46289" x2="60547" y2="48242"/>
                                <a14:foregroundMark x1="60547" y1="48242" x2="65234" y2="48438"/>
                                <a14:backgroundMark x1="42773" y1="42773" x2="47656" y2="60742"/>
                                <a14:backgroundMark x1="39453" y1="46094" x2="39844" y2="52930"/>
                                <a14:backgroundMark x1="34961" y1="36523" x2="40625" y2="50195"/>
                                <a14:backgroundMark x1="40625" y1="50195" x2="43164" y2="45117"/>
                                <a14:backgroundMark x1="43164" y1="41602" x2="43945" y2="45117"/>
                                <a14:backgroundMark x1="43945" y1="42773" x2="46484" y2="49219"/>
                                <a14:backgroundMark x1="40820" y1="43164" x2="44336" y2="50977"/>
                                <a14:backgroundMark x1="40625" y1="42773" x2="43555" y2="55859"/>
                                <a14:backgroundMark x1="54385" y1="52846" x2="57422" y2="57617"/>
                                <a14:backgroundMark x1="54005" y1="52248" x2="54288" y2="52693"/>
                                <a14:backgroundMark x1="55329" y1="51509" x2="57031" y2="54102"/>
                                <a14:backgroundMark x1="67419" y1="50694" x2="63086" y2="57813"/>
                                <a14:backgroundMark x1="59961" y1="50977" x2="57556" y2="49774"/>
                                <a14:backgroundMark x1="69336" y1="51582" x2="69336" y2="54492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206" b="50445"/>
                  <a:stretch/>
                </p:blipFill>
                <p:spPr>
                  <a:xfrm rot="21044607">
                    <a:off x="3821034" y="1499679"/>
                    <a:ext cx="4043496" cy="2449730"/>
                  </a:xfrm>
                  <a:prstGeom prst="rect">
                    <a:avLst/>
                  </a:prstGeom>
                </p:spPr>
              </p:pic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ECE1B84F-AB02-4C4E-9C30-1800BF996869}"/>
                      </a:ext>
                    </a:extLst>
                  </p:cNvPr>
                  <p:cNvSpPr/>
                  <p:nvPr/>
                </p:nvSpPr>
                <p:spPr>
                  <a:xfrm>
                    <a:off x="5625837" y="4149163"/>
                    <a:ext cx="1476003" cy="60017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867E307-C630-2744-9CC7-BDBD2FB74713}"/>
                      </a:ext>
                    </a:extLst>
                  </p:cNvPr>
                  <p:cNvSpPr/>
                  <p:nvPr/>
                </p:nvSpPr>
                <p:spPr>
                  <a:xfrm>
                    <a:off x="6278134" y="4011674"/>
                    <a:ext cx="831165" cy="7376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F9029C8-419B-A244-9F42-ADCD10B7B703}"/>
                      </a:ext>
                    </a:extLst>
                  </p:cNvPr>
                  <p:cNvSpPr/>
                  <p:nvPr/>
                </p:nvSpPr>
                <p:spPr>
                  <a:xfrm>
                    <a:off x="6735123" y="3923723"/>
                    <a:ext cx="386058" cy="10055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08E22CF-EFD3-8F44-AA68-198FA68F7037}"/>
                    </a:ext>
                  </a:extLst>
                </p:cNvPr>
                <p:cNvGrpSpPr/>
                <p:nvPr/>
              </p:nvGrpSpPr>
              <p:grpSpPr>
                <a:xfrm rot="20898607" flipH="1">
                  <a:off x="4569614" y="3239485"/>
                  <a:ext cx="3052135" cy="1197181"/>
                  <a:chOff x="4909326" y="3644741"/>
                  <a:chExt cx="3052135" cy="1197181"/>
                </a:xfrm>
                <a:solidFill>
                  <a:srgbClr val="70D154"/>
                </a:solidFill>
              </p:grpSpPr>
              <p:pic>
                <p:nvPicPr>
                  <p:cNvPr id="47" name="Graphic 46" descr="Arrow: Rotate right">
                    <a:extLst>
                      <a:ext uri="{FF2B5EF4-FFF2-40B4-BE49-F238E27FC236}">
                        <a16:creationId xmlns:a16="http://schemas.microsoft.com/office/drawing/2014/main" id="{B2AA981B-28E2-4D47-82C9-CE6FC35056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rcRect t="-1" b="47938"/>
                  <a:stretch/>
                </p:blipFill>
                <p:spPr>
                  <a:xfrm rot="16200000" flipH="1" flipV="1">
                    <a:off x="7208742" y="3833925"/>
                    <a:ext cx="941904" cy="563535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rrow: Slight curve">
                    <a:extLst>
                      <a:ext uri="{FF2B5EF4-FFF2-40B4-BE49-F238E27FC236}">
                        <a16:creationId xmlns:a16="http://schemas.microsoft.com/office/drawing/2014/main" id="{A097BDD0-BDB0-CE49-879F-626CDB624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r="29519"/>
                  <a:stretch/>
                </p:blipFill>
                <p:spPr>
                  <a:xfrm rot="10515283" flipH="1" flipV="1">
                    <a:off x="4909326" y="3927522"/>
                    <a:ext cx="2544671" cy="9144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1B35504-75F2-5A4B-B65F-8F20B5C0A421}"/>
                  </a:ext>
                </a:extLst>
              </p:cNvPr>
              <p:cNvSpPr/>
              <p:nvPr/>
            </p:nvSpPr>
            <p:spPr>
              <a:xfrm rot="21079489">
                <a:off x="7264322" y="4268332"/>
                <a:ext cx="716280" cy="1475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84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49C0E17-6D49-6445-9030-2DEBF4EC36E2}"/>
              </a:ext>
            </a:extLst>
          </p:cNvPr>
          <p:cNvSpPr/>
          <p:nvPr/>
        </p:nvSpPr>
        <p:spPr>
          <a:xfrm>
            <a:off x="974549" y="878627"/>
            <a:ext cx="4689254" cy="4689254"/>
          </a:xfrm>
          <a:prstGeom prst="roundRect">
            <a:avLst>
              <a:gd name="adj" fmla="val 10378"/>
            </a:avLst>
          </a:prstGeom>
          <a:gradFill flip="none" rotWithShape="1">
            <a:gsLst>
              <a:gs pos="0">
                <a:srgbClr val="006F9D"/>
              </a:gs>
              <a:gs pos="48000">
                <a:srgbClr val="0095B2"/>
              </a:gs>
              <a:gs pos="99000">
                <a:srgbClr val="00C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60E02-E07F-A245-A698-A531C252E5A1}"/>
              </a:ext>
            </a:extLst>
          </p:cNvPr>
          <p:cNvGrpSpPr/>
          <p:nvPr/>
        </p:nvGrpSpPr>
        <p:grpSpPr>
          <a:xfrm rot="20524227">
            <a:off x="244042" y="699569"/>
            <a:ext cx="5271248" cy="4604276"/>
            <a:chOff x="5235564" y="1241526"/>
            <a:chExt cx="5271248" cy="46042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0F6376-954D-A54A-862C-5926985CC260}"/>
                </a:ext>
              </a:extLst>
            </p:cNvPr>
            <p:cNvGrpSpPr/>
            <p:nvPr/>
          </p:nvGrpSpPr>
          <p:grpSpPr>
            <a:xfrm>
              <a:off x="5235564" y="1241526"/>
              <a:ext cx="5271248" cy="4604276"/>
              <a:chOff x="3300328" y="1065099"/>
              <a:chExt cx="5554432" cy="46093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5AD53AA-0FAA-4749-BE41-ECBE29DE16C0}"/>
                  </a:ext>
                </a:extLst>
              </p:cNvPr>
              <p:cNvGrpSpPr/>
              <p:nvPr/>
            </p:nvGrpSpPr>
            <p:grpSpPr>
              <a:xfrm>
                <a:off x="3300328" y="1065099"/>
                <a:ext cx="5554432" cy="4609382"/>
                <a:chOff x="3300328" y="1065099"/>
                <a:chExt cx="5554432" cy="4609382"/>
              </a:xfrm>
            </p:grpSpPr>
            <p:pic>
              <p:nvPicPr>
                <p:cNvPr id="9" name="Picture 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5CD93667-EC45-3344-8F2A-88A1600B2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031" t="52655"/>
                <a:stretch/>
              </p:blipFill>
              <p:spPr>
                <a:xfrm>
                  <a:off x="4888137" y="4161514"/>
                  <a:ext cx="3066818" cy="1512967"/>
                </a:xfrm>
                <a:prstGeom prst="rect">
                  <a:avLst/>
                </a:prstGeom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1E42E46-2CF4-A945-B5E9-3066A5FE48B8}"/>
                    </a:ext>
                  </a:extLst>
                </p:cNvPr>
                <p:cNvGrpSpPr/>
                <p:nvPr/>
              </p:nvGrpSpPr>
              <p:grpSpPr>
                <a:xfrm rot="21164443">
                  <a:off x="4880216" y="3475199"/>
                  <a:ext cx="3052638" cy="1200626"/>
                  <a:chOff x="4902819" y="3611415"/>
                  <a:chExt cx="3052638" cy="1200626"/>
                </a:xfrm>
              </p:grpSpPr>
              <p:pic>
                <p:nvPicPr>
                  <p:cNvPr id="17" name="Graphic 16" descr="Arrow: Rotate right">
                    <a:extLst>
                      <a:ext uri="{FF2B5EF4-FFF2-40B4-BE49-F238E27FC236}">
                        <a16:creationId xmlns:a16="http://schemas.microsoft.com/office/drawing/2014/main" id="{EA2AEE44-4945-6640-A2BC-D7FD084236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t="-1" b="47938"/>
                  <a:stretch/>
                </p:blipFill>
                <p:spPr>
                  <a:xfrm rot="16200000" flipH="1" flipV="1">
                    <a:off x="7200536" y="3802801"/>
                    <a:ext cx="946308" cy="563535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Arrow: Slight curve">
                    <a:extLst>
                      <a:ext uri="{FF2B5EF4-FFF2-40B4-BE49-F238E27FC236}">
                        <a16:creationId xmlns:a16="http://schemas.microsoft.com/office/drawing/2014/main" id="{E2F814F3-30DC-8D47-ADA4-CDFD2957FB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rcRect r="29519"/>
                  <a:stretch/>
                </p:blipFill>
                <p:spPr>
                  <a:xfrm rot="10515283" flipH="1" flipV="1">
                    <a:off x="4902819" y="3897641"/>
                    <a:ext cx="2544672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1A119C4-DC2D-D347-8647-6C611A5D0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backgroundMark x1="42188" y1="44727" x2="47656" y2="593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b="50000"/>
                <a:stretch/>
              </p:blipFill>
              <p:spPr>
                <a:xfrm rot="998938">
                  <a:off x="3931177" y="1065099"/>
                  <a:ext cx="4923583" cy="2461792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40A55E50-5FCE-1542-BDBA-8F43E0786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backgroundMark x1="42188" y1="44727" x2="47656" y2="5937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b="50000"/>
                <a:stretch/>
              </p:blipFill>
              <p:spPr>
                <a:xfrm rot="297911">
                  <a:off x="3300328" y="1206552"/>
                  <a:ext cx="5067732" cy="253386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BB8F7DFC-E9CE-6E41-BB58-BB207483B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9961" b="89844" l="1172" r="89844">
                              <a14:foregroundMark x1="19922" y1="61328" x2="19531" y2="73047"/>
                              <a14:foregroundMark x1="10742" y1="66797" x2="16992" y2="81641"/>
                              <a14:foregroundMark x1="22656" y1="62305" x2="23047" y2="81445"/>
                              <a14:foregroundMark x1="23047" y1="81445" x2="13867" y2="78125"/>
                              <a14:foregroundMark x1="13867" y1="78125" x2="7813" y2="70313"/>
                              <a14:foregroundMark x1="7813" y1="70313" x2="14648" y2="63477"/>
                              <a14:foregroundMark x1="14648" y1="63477" x2="16992" y2="63477"/>
                              <a14:foregroundMark x1="1172" y1="60938" x2="5273" y2="68359"/>
                              <a14:foregroundMark x1="50000" y1="43945" x2="54883" y2="51758"/>
                              <a14:foregroundMark x1="54883" y1="51758" x2="55078" y2="51758"/>
                              <a14:foregroundMark x1="69336" y1="46289" x2="67188" y2="50586"/>
                              <a14:foregroundMark x1="69336" y1="46289" x2="60547" y2="48242"/>
                              <a14:foregroundMark x1="60547" y1="48242" x2="65234" y2="48438"/>
                              <a14:backgroundMark x1="42773" y1="42773" x2="47656" y2="60742"/>
                              <a14:backgroundMark x1="39453" y1="46094" x2="39844" y2="52930"/>
                              <a14:backgroundMark x1="34961" y1="36523" x2="40625" y2="50195"/>
                              <a14:backgroundMark x1="40625" y1="50195" x2="43164" y2="45117"/>
                              <a14:backgroundMark x1="43164" y1="41602" x2="43945" y2="45117"/>
                              <a14:backgroundMark x1="43945" y1="42773" x2="46484" y2="49219"/>
                              <a14:backgroundMark x1="40820" y1="43164" x2="44336" y2="50977"/>
                              <a14:backgroundMark x1="40625" y1="42773" x2="43555" y2="55859"/>
                              <a14:backgroundMark x1="54385" y1="52846" x2="57422" y2="57617"/>
                              <a14:backgroundMark x1="54005" y1="52248" x2="54288" y2="52693"/>
                              <a14:backgroundMark x1="55329" y1="51509" x2="57031" y2="54102"/>
                              <a14:backgroundMark x1="67419" y1="50694" x2="63086" y2="57813"/>
                              <a14:backgroundMark x1="59961" y1="50977" x2="57556" y2="49774"/>
                              <a14:backgroundMark x1="69336" y1="51582" x2="69336" y2="5449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206" b="50445"/>
                <a:stretch/>
              </p:blipFill>
              <p:spPr>
                <a:xfrm rot="21044607">
                  <a:off x="3821034" y="1499679"/>
                  <a:ext cx="4043496" cy="2449730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CFF361-588F-4743-9C83-6A6E9C7A8725}"/>
                    </a:ext>
                  </a:extLst>
                </p:cNvPr>
                <p:cNvSpPr/>
                <p:nvPr/>
              </p:nvSpPr>
              <p:spPr>
                <a:xfrm>
                  <a:off x="5625837" y="4149163"/>
                  <a:ext cx="1476003" cy="6001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37BB0A8-1DBE-E84B-A741-CCDFB5D0338C}"/>
                    </a:ext>
                  </a:extLst>
                </p:cNvPr>
                <p:cNvSpPr/>
                <p:nvPr/>
              </p:nvSpPr>
              <p:spPr>
                <a:xfrm>
                  <a:off x="6278134" y="4011674"/>
                  <a:ext cx="831165" cy="7376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3473E74-B208-F548-B99F-AE7F8BEED958}"/>
                    </a:ext>
                  </a:extLst>
                </p:cNvPr>
                <p:cNvSpPr/>
                <p:nvPr/>
              </p:nvSpPr>
              <p:spPr>
                <a:xfrm>
                  <a:off x="6735123" y="3923723"/>
                  <a:ext cx="386058" cy="10055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E8065EA-900B-F248-952C-D2692BD7FAB9}"/>
                  </a:ext>
                </a:extLst>
              </p:cNvPr>
              <p:cNvGrpSpPr/>
              <p:nvPr/>
            </p:nvGrpSpPr>
            <p:grpSpPr>
              <a:xfrm rot="20898607" flipH="1">
                <a:off x="4569614" y="3239485"/>
                <a:ext cx="3052135" cy="1197181"/>
                <a:chOff x="4909326" y="3644741"/>
                <a:chExt cx="3052135" cy="1197181"/>
              </a:xfrm>
              <a:solidFill>
                <a:srgbClr val="70D154"/>
              </a:solidFill>
            </p:grpSpPr>
            <p:pic>
              <p:nvPicPr>
                <p:cNvPr id="7" name="Graphic 6" descr="Arrow: Rotate right">
                  <a:extLst>
                    <a:ext uri="{FF2B5EF4-FFF2-40B4-BE49-F238E27FC236}">
                      <a16:creationId xmlns:a16="http://schemas.microsoft.com/office/drawing/2014/main" id="{E0D38662-F4DA-4549-A93D-B987791BA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 t="-1" b="47938"/>
                <a:stretch/>
              </p:blipFill>
              <p:spPr>
                <a:xfrm rot="16200000" flipH="1" flipV="1">
                  <a:off x="7208742" y="3833925"/>
                  <a:ext cx="941904" cy="563535"/>
                </a:xfrm>
                <a:prstGeom prst="rect">
                  <a:avLst/>
                </a:prstGeom>
              </p:spPr>
            </p:pic>
            <p:pic>
              <p:nvPicPr>
                <p:cNvPr id="8" name="Graphic 7" descr="Arrow: Slight curve">
                  <a:extLst>
                    <a:ext uri="{FF2B5EF4-FFF2-40B4-BE49-F238E27FC236}">
                      <a16:creationId xmlns:a16="http://schemas.microsoft.com/office/drawing/2014/main" id="{645915D7-BD3C-3E44-B931-AED3169E3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r="29519"/>
                <a:stretch/>
              </p:blipFill>
              <p:spPr>
                <a:xfrm rot="10515283" flipH="1" flipV="1">
                  <a:off x="4909326" y="3927522"/>
                  <a:ext cx="2544671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9AD3AE-E327-5C45-A63A-8E0E4887F2B6}"/>
                </a:ext>
              </a:extLst>
            </p:cNvPr>
            <p:cNvSpPr/>
            <p:nvPr/>
          </p:nvSpPr>
          <p:spPr>
            <a:xfrm rot="21079489">
              <a:off x="7105672" y="4313108"/>
              <a:ext cx="716280" cy="147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1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56F694E-A744-7E47-A803-ACFE47550DE6}"/>
              </a:ext>
            </a:extLst>
          </p:cNvPr>
          <p:cNvGrpSpPr/>
          <p:nvPr/>
        </p:nvGrpSpPr>
        <p:grpSpPr>
          <a:xfrm>
            <a:off x="4296626" y="698816"/>
            <a:ext cx="8442050" cy="5101913"/>
            <a:chOff x="2096352" y="755966"/>
            <a:chExt cx="8442050" cy="510191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395567-EBD6-9741-B1E2-9E34CCE0CAC1}"/>
                </a:ext>
              </a:extLst>
            </p:cNvPr>
            <p:cNvGrpSpPr/>
            <p:nvPr/>
          </p:nvGrpSpPr>
          <p:grpSpPr>
            <a:xfrm>
              <a:off x="2096352" y="755966"/>
              <a:ext cx="8442050" cy="5101913"/>
              <a:chOff x="2096352" y="755966"/>
              <a:chExt cx="8442050" cy="51019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C7A3ECA-60C0-084E-A1D1-5529723745F1}"/>
                  </a:ext>
                </a:extLst>
              </p:cNvPr>
              <p:cNvSpPr/>
              <p:nvPr/>
            </p:nvSpPr>
            <p:spPr>
              <a:xfrm>
                <a:off x="3149588" y="1168625"/>
                <a:ext cx="4689254" cy="4689254"/>
              </a:xfrm>
              <a:prstGeom prst="roundRect">
                <a:avLst>
                  <a:gd name="adj" fmla="val 10378"/>
                </a:avLst>
              </a:prstGeom>
              <a:gradFill flip="none" rotWithShape="1">
                <a:gsLst>
                  <a:gs pos="0">
                    <a:srgbClr val="006F9D"/>
                  </a:gs>
                  <a:gs pos="48000">
                    <a:srgbClr val="0095B2"/>
                  </a:gs>
                  <a:gs pos="99000">
                    <a:srgbClr val="00C0F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D71722F-F3C8-6E45-BA97-F8B103605498}"/>
                  </a:ext>
                </a:extLst>
              </p:cNvPr>
              <p:cNvGrpSpPr/>
              <p:nvPr/>
            </p:nvGrpSpPr>
            <p:grpSpPr>
              <a:xfrm>
                <a:off x="2096352" y="755966"/>
                <a:ext cx="5771318" cy="4887917"/>
                <a:chOff x="2096352" y="755966"/>
                <a:chExt cx="5771318" cy="4887917"/>
              </a:xfrm>
              <a:effectLst>
                <a:outerShdw blurRad="1028700" dist="50800" dir="5400000" sx="106000" sy="106000" algn="ctr" rotWithShape="0">
                  <a:schemeClr val="tx1">
                    <a:alpha val="82000"/>
                  </a:scheme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DD5F2EF-B85C-694B-BCCC-1FA3B7803E36}"/>
                    </a:ext>
                  </a:extLst>
                </p:cNvPr>
                <p:cNvSpPr/>
                <p:nvPr/>
              </p:nvSpPr>
              <p:spPr>
                <a:xfrm>
                  <a:off x="4629150" y="2571750"/>
                  <a:ext cx="1714500" cy="29175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" name="Picture 1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1873CAF-B278-8747-AFC8-69C4C4037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</a:extLst>
                </a:blip>
                <a:srcRect l="-1162" t="-2844" r="1" b="1"/>
                <a:stretch/>
              </p:blipFill>
              <p:spPr>
                <a:xfrm>
                  <a:off x="3861594" y="2357438"/>
                  <a:ext cx="3232769" cy="3286445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BE30D49-0D55-A644-AF92-1958C7FEDCB0}"/>
                    </a:ext>
                  </a:extLst>
                </p:cNvPr>
                <p:cNvGrpSpPr/>
                <p:nvPr/>
              </p:nvGrpSpPr>
              <p:grpSpPr>
                <a:xfrm>
                  <a:off x="2096352" y="755966"/>
                  <a:ext cx="5771318" cy="3244534"/>
                  <a:chOff x="238979" y="2033333"/>
                  <a:chExt cx="4172325" cy="2345608"/>
                </a:xfrm>
              </p:grpSpPr>
              <p:pic>
                <p:nvPicPr>
                  <p:cNvPr id="7" name="Picture 6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F4333A93-5359-784B-B511-F00DAE3847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9961" b="89844" l="1172" r="89844">
                                <a14:foregroundMark x1="19922" y1="61328" x2="19531" y2="73047"/>
                                <a14:foregroundMark x1="10742" y1="66797" x2="16992" y2="81641"/>
                                <a14:foregroundMark x1="22656" y1="62305" x2="23047" y2="81445"/>
                                <a14:foregroundMark x1="23047" y1="81445" x2="13867" y2="78125"/>
                                <a14:foregroundMark x1="13867" y1="78125" x2="7813" y2="70313"/>
                                <a14:foregroundMark x1="7813" y1="70313" x2="14648" y2="63477"/>
                                <a14:foregroundMark x1="14648" y1="63477" x2="16992" y2="63477"/>
                                <a14:foregroundMark x1="1172" y1="60938" x2="5273" y2="68359"/>
                                <a14:backgroundMark x1="42188" y1="44727" x2="47656" y2="59375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b="50000"/>
                  <a:stretch/>
                </p:blipFill>
                <p:spPr>
                  <a:xfrm rot="297911">
                    <a:off x="238979" y="2033333"/>
                    <a:ext cx="4172325" cy="2086162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B331AFD3-130B-8A42-93C5-AB549C416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961" b="89844" l="1172" r="89844">
                                <a14:foregroundMark x1="19922" y1="61328" x2="19531" y2="73047"/>
                                <a14:foregroundMark x1="10742" y1="66797" x2="16992" y2="81641"/>
                                <a14:foregroundMark x1="22656" y1="62305" x2="23047" y2="81445"/>
                                <a14:foregroundMark x1="23047" y1="81445" x2="13867" y2="78125"/>
                                <a14:foregroundMark x1="13867" y1="78125" x2="7813" y2="70313"/>
                                <a14:foregroundMark x1="7813" y1="70313" x2="14648" y2="63477"/>
                                <a14:foregroundMark x1="14648" y1="63477" x2="16992" y2="63477"/>
                                <a14:foregroundMark x1="1172" y1="60938" x2="5273" y2="68359"/>
                                <a14:foregroundMark x1="50000" y1="43945" x2="54883" y2="51758"/>
                                <a14:foregroundMark x1="54883" y1="51758" x2="55078" y2="51758"/>
                                <a14:foregroundMark x1="69336" y1="46289" x2="67188" y2="50586"/>
                                <a14:foregroundMark x1="69336" y1="46289" x2="60547" y2="48242"/>
                                <a14:foregroundMark x1="60547" y1="48242" x2="65234" y2="48438"/>
                                <a14:backgroundMark x1="42773" y1="42773" x2="47656" y2="60742"/>
                                <a14:backgroundMark x1="39453" y1="46094" x2="39844" y2="52930"/>
                                <a14:backgroundMark x1="34961" y1="36523" x2="40625" y2="50195"/>
                                <a14:backgroundMark x1="40625" y1="50195" x2="43164" y2="45117"/>
                                <a14:backgroundMark x1="43164" y1="41602" x2="43945" y2="45117"/>
                                <a14:backgroundMark x1="43945" y1="42773" x2="46484" y2="49219"/>
                                <a14:backgroundMark x1="40820" y1="43164" x2="44336" y2="50977"/>
                                <a14:backgroundMark x1="40625" y1="42773" x2="43555" y2="55859"/>
                                <a14:backgroundMark x1="54385" y1="52846" x2="57422" y2="57617"/>
                                <a14:backgroundMark x1="54005" y1="52248" x2="54288" y2="52693"/>
                                <a14:backgroundMark x1="55329" y1="51509" x2="57031" y2="54102"/>
                                <a14:backgroundMark x1="67419" y1="50694" x2="63086" y2="57813"/>
                                <a14:backgroundMark x1="59961" y1="50977" x2="57556" y2="49774"/>
                                <a14:backgroundMark x1="69336" y1="51582" x2="69336" y2="54492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206" b="50445"/>
                  <a:stretch/>
                </p:blipFill>
                <p:spPr>
                  <a:xfrm>
                    <a:off x="1057276" y="2476339"/>
                    <a:ext cx="3140412" cy="190260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381074-98E1-124E-B6F3-E026E3DE07B1}"/>
                  </a:ext>
                </a:extLst>
              </p:cNvPr>
              <p:cNvGrpSpPr/>
              <p:nvPr/>
            </p:nvGrpSpPr>
            <p:grpSpPr>
              <a:xfrm>
                <a:off x="3233498" y="2917310"/>
                <a:ext cx="7304904" cy="2349451"/>
                <a:chOff x="3233498" y="2917310"/>
                <a:chExt cx="7304904" cy="234945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D4056944-051D-7D41-96B6-78BE76D5EEE2}"/>
                    </a:ext>
                  </a:extLst>
                </p:cNvPr>
                <p:cNvGrpSpPr/>
                <p:nvPr/>
              </p:nvGrpSpPr>
              <p:grpSpPr>
                <a:xfrm rot="1225340">
                  <a:off x="3233498" y="2917310"/>
                  <a:ext cx="4534389" cy="2349451"/>
                  <a:chOff x="5929225" y="4793806"/>
                  <a:chExt cx="3987081" cy="2065869"/>
                </a:xfrm>
              </p:grpSpPr>
              <p:pic>
                <p:nvPicPr>
                  <p:cNvPr id="31" name="Graphic 30" descr="Arrow: Rotate right">
                    <a:extLst>
                      <a:ext uri="{FF2B5EF4-FFF2-40B4-BE49-F238E27FC236}">
                        <a16:creationId xmlns:a16="http://schemas.microsoft.com/office/drawing/2014/main" id="{697EF77A-20C8-5A4F-B136-3AAB31E22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27285" t="30622" b="47312"/>
                  <a:stretch/>
                </p:blipFill>
                <p:spPr>
                  <a:xfrm rot="4230067">
                    <a:off x="8486200" y="4588075"/>
                    <a:ext cx="1224375" cy="1635837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Arrow: Rotate right">
                    <a:extLst>
                      <a:ext uri="{FF2B5EF4-FFF2-40B4-BE49-F238E27FC236}">
                        <a16:creationId xmlns:a16="http://schemas.microsoft.com/office/drawing/2014/main" id="{E8D78861-C7ED-EB43-9B4E-64D16DFF6D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29650" t="31855" b="47938"/>
                  <a:stretch/>
                </p:blipFill>
                <p:spPr>
                  <a:xfrm rot="15030067" flipH="1">
                    <a:off x="6134651" y="5469687"/>
                    <a:ext cx="1184562" cy="1595414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D535BE6C-6D35-3C4C-A573-3D8F3511D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 rot="20430067">
                    <a:off x="7527208" y="5567320"/>
                    <a:ext cx="912838" cy="91283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C9EE1FA2-C863-2748-AAE3-753539AD9732}"/>
                    </a:ext>
                  </a:extLst>
                </p:cNvPr>
                <p:cNvSpPr/>
                <p:nvPr/>
              </p:nvSpPr>
              <p:spPr>
                <a:xfrm rot="21400445">
                  <a:off x="6187135" y="3492438"/>
                  <a:ext cx="4351267" cy="642477"/>
                </a:xfrm>
                <a:custGeom>
                  <a:avLst/>
                  <a:gdLst>
                    <a:gd name="connsiteX0" fmla="*/ 0 w 1843087"/>
                    <a:gd name="connsiteY0" fmla="*/ 200025 h 211023"/>
                    <a:gd name="connsiteX1" fmla="*/ 757237 w 1843087"/>
                    <a:gd name="connsiteY1" fmla="*/ 200025 h 211023"/>
                    <a:gd name="connsiteX2" fmla="*/ 1528762 w 1843087"/>
                    <a:gd name="connsiteY2" fmla="*/ 85725 h 211023"/>
                    <a:gd name="connsiteX3" fmla="*/ 1843087 w 1843087"/>
                    <a:gd name="connsiteY3" fmla="*/ 0 h 21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3087" h="211023">
                      <a:moveTo>
                        <a:pt x="0" y="200025"/>
                      </a:moveTo>
                      <a:cubicBezTo>
                        <a:pt x="251221" y="209550"/>
                        <a:pt x="502443" y="219075"/>
                        <a:pt x="757237" y="200025"/>
                      </a:cubicBezTo>
                      <a:cubicBezTo>
                        <a:pt x="1012031" y="180975"/>
                        <a:pt x="1347787" y="119062"/>
                        <a:pt x="1528762" y="85725"/>
                      </a:cubicBezTo>
                      <a:cubicBezTo>
                        <a:pt x="1709737" y="52388"/>
                        <a:pt x="1652587" y="157162"/>
                        <a:pt x="1843087" y="0"/>
                      </a:cubicBezTo>
                    </a:path>
                  </a:pathLst>
                </a:custGeom>
                <a:solidFill>
                  <a:schemeClr val="bg1"/>
                </a:solidFill>
                <a:ln w="419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CF8F2DE3-0CAE-D742-B8F4-5E836B82BE9F}"/>
                    </a:ext>
                  </a:extLst>
                </p:cNvPr>
                <p:cNvSpPr/>
                <p:nvPr/>
              </p:nvSpPr>
              <p:spPr>
                <a:xfrm rot="20966650">
                  <a:off x="6652848" y="3348888"/>
                  <a:ext cx="3628005" cy="584232"/>
                </a:xfrm>
                <a:custGeom>
                  <a:avLst/>
                  <a:gdLst>
                    <a:gd name="connsiteX0" fmla="*/ 0 w 1843087"/>
                    <a:gd name="connsiteY0" fmla="*/ 200025 h 211023"/>
                    <a:gd name="connsiteX1" fmla="*/ 757237 w 1843087"/>
                    <a:gd name="connsiteY1" fmla="*/ 200025 h 211023"/>
                    <a:gd name="connsiteX2" fmla="*/ 1528762 w 1843087"/>
                    <a:gd name="connsiteY2" fmla="*/ 85725 h 211023"/>
                    <a:gd name="connsiteX3" fmla="*/ 1843087 w 1843087"/>
                    <a:gd name="connsiteY3" fmla="*/ 0 h 211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3087" h="211023">
                      <a:moveTo>
                        <a:pt x="0" y="200025"/>
                      </a:moveTo>
                      <a:cubicBezTo>
                        <a:pt x="251221" y="209550"/>
                        <a:pt x="502443" y="219075"/>
                        <a:pt x="757237" y="200025"/>
                      </a:cubicBezTo>
                      <a:cubicBezTo>
                        <a:pt x="1012031" y="180975"/>
                        <a:pt x="1347787" y="119062"/>
                        <a:pt x="1528762" y="85725"/>
                      </a:cubicBezTo>
                      <a:cubicBezTo>
                        <a:pt x="1709737" y="52388"/>
                        <a:pt x="1652587" y="157162"/>
                        <a:pt x="1843087" y="0"/>
                      </a:cubicBezTo>
                    </a:path>
                  </a:pathLst>
                </a:custGeom>
                <a:solidFill>
                  <a:schemeClr val="bg1"/>
                </a:solidFill>
                <a:ln w="419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CEF93311-8FD8-3548-98E0-68A0CC9C3DDE}"/>
                    </a:ext>
                  </a:extLst>
                </p:cNvPr>
                <p:cNvSpPr/>
                <p:nvPr/>
              </p:nvSpPr>
              <p:spPr>
                <a:xfrm>
                  <a:off x="5938829" y="4305053"/>
                  <a:ext cx="2319345" cy="137178"/>
                </a:xfrm>
                <a:custGeom>
                  <a:avLst/>
                  <a:gdLst>
                    <a:gd name="connsiteX0" fmla="*/ 0 w 1828800"/>
                    <a:gd name="connsiteY0" fmla="*/ 157163 h 175022"/>
                    <a:gd name="connsiteX1" fmla="*/ 357188 w 1828800"/>
                    <a:gd name="connsiteY1" fmla="*/ 171450 h 175022"/>
                    <a:gd name="connsiteX2" fmla="*/ 971550 w 1828800"/>
                    <a:gd name="connsiteY2" fmla="*/ 157163 h 175022"/>
                    <a:gd name="connsiteX3" fmla="*/ 1828800 w 1828800"/>
                    <a:gd name="connsiteY3" fmla="*/ 0 h 175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0" h="175022">
                      <a:moveTo>
                        <a:pt x="0" y="157163"/>
                      </a:moveTo>
                      <a:cubicBezTo>
                        <a:pt x="97631" y="164306"/>
                        <a:pt x="195263" y="171450"/>
                        <a:pt x="357188" y="171450"/>
                      </a:cubicBezTo>
                      <a:cubicBezTo>
                        <a:pt x="519113" y="171450"/>
                        <a:pt x="726281" y="185738"/>
                        <a:pt x="971550" y="157163"/>
                      </a:cubicBezTo>
                      <a:cubicBezTo>
                        <a:pt x="1216819" y="128588"/>
                        <a:pt x="1522809" y="64294"/>
                        <a:pt x="182880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67D99D8-F7F0-274D-92ED-C91349655EFF}"/>
                </a:ext>
              </a:extLst>
            </p:cNvPr>
            <p:cNvSpPr/>
            <p:nvPr/>
          </p:nvSpPr>
          <p:spPr>
            <a:xfrm>
              <a:off x="7843837" y="1914525"/>
              <a:ext cx="942975" cy="3243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9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Valente da Silva</dc:creator>
  <cp:lastModifiedBy>Diogo Valente da Silva</cp:lastModifiedBy>
  <cp:revision>14</cp:revision>
  <dcterms:created xsi:type="dcterms:W3CDTF">2019-06-19T19:59:04Z</dcterms:created>
  <dcterms:modified xsi:type="dcterms:W3CDTF">2019-06-23T13:48:14Z</dcterms:modified>
</cp:coreProperties>
</file>