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6247-E3C9-4D5C-80B7-77F81A2B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4BAC0-D6CB-41E2-AFFA-331BB58EC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4233E-4738-4903-A076-7F86BD6A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69C63-5884-4DAD-819A-01E16CC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C7F87-DD1D-4E4F-91C5-8E1CA458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CF69A-F9B8-4EAC-8DCF-B98D4FB2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AC1227-074C-4018-800B-EBC16446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05A5F-AE99-4FFE-B5CF-456CCB12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80590-94BF-4A5A-9731-F7C41AC6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0D574-2AB7-4300-838A-D564456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80317-3AEA-4862-913E-B13E1865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68D68C-CD21-486E-9329-FAF7F23A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75CF-FC26-4382-B6C9-7C5294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F28B0-CE99-46F5-9EBA-32946D32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A4E59-482C-4BBA-ADEB-2D3D4B2E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2F10-066F-48CC-B12C-918BCB6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6123A-2DD8-4E17-9BEA-834C6BDC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A3968-5D71-412B-B31D-377FDA15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26DA8-440E-4CE7-A640-70783FA9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77B17-A97B-4B9A-9069-689B8A8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683F5-2778-4464-9873-0E623C4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B92F98-F3CF-4E91-9C82-E1E305B2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69AC4-C960-4510-8776-9BB46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952E-5DD1-4D0C-9242-12031B83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1ABBC-BCD3-445A-A634-668C36F2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9FA6-8347-4777-9D03-A4C6EE6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DE977-727D-46C3-B6EB-2753F47F3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B3106A-6388-4CB7-B91E-8E52E176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B1E85C-2336-4C9F-BC76-45F47FA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786F7-70B9-446D-BE2B-07B80087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40DCC-9D97-4B41-A343-76CCD2D3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738D-C036-4CBC-894C-0618712F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94D09-BCEC-4A52-8B6C-3774D501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C1925-1AA8-4CBB-A9BF-3A507D4D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14A92E-1112-4285-AED8-B2A4B745C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39B6BE-1998-49C7-94AA-9C896E695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D8FF24-BA7E-45AE-ADA4-55CDD40A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7081ED-0426-4059-B69A-21BDD191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A62D90-12AD-4A26-BD3C-45CE8BB6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2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E2C9-CE70-439E-A193-00E0F2DF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0CF18-CA31-4D37-8057-05D5DBAC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28C49D-47A3-4C2E-858B-723B999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22BB63-00B7-47F3-A32E-41DBFC7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41AD0-645A-4591-AB3A-4A88595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002909-56D9-4025-8169-A6269B99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E5CD87-FCF5-43EE-BB0A-46C688A7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2439-5116-4E61-9BD1-7F95B2C4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35247-8406-4D29-9044-2B642E11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4F430-4918-4C91-A864-76EE4B37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5D2E3-2C6A-4B6B-AC99-186CCD7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524C3-AF14-496A-8E13-444AFE4F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1D1E4E-7DF4-4943-95B6-FFB3840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0E8A8-96DD-4563-AFD4-E0AEDF82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F2A0D0-9E3B-4340-8B84-2275B722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202A23-950E-4D91-A6DA-F57428C8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667BE2-D89F-4E5A-BF47-5790345A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59483-9873-4AA6-B2C3-1107702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8A25D-07CC-42DA-BF40-345C802A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18CCEF-302F-46C7-9871-2DA2B2EE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3A485F-342F-42BA-B0E1-557FB172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C8D11-2AA6-4A47-84BC-DD82F46F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5D060-A021-40E6-88CE-09EDA201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5FCF2-B6FF-4D21-975D-14B0F8DD1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9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árvore, montanha, natureza, ao ar livre&#10;&#10;Descrição gerada automaticamente">
            <a:extLst>
              <a:ext uri="{FF2B5EF4-FFF2-40B4-BE49-F238E27FC236}">
                <a16:creationId xmlns:a16="http://schemas.microsoft.com/office/drawing/2014/main" id="{A1A32231-5396-4B5C-AC76-CDCC636F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1" t="17681" r="3188" b="5797"/>
          <a:stretch/>
        </p:blipFill>
        <p:spPr>
          <a:xfrm>
            <a:off x="937026" y="82036"/>
            <a:ext cx="10317947" cy="6775964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CF8672D-5009-40CF-B73A-081E979B6160}"/>
              </a:ext>
            </a:extLst>
          </p:cNvPr>
          <p:cNvSpPr/>
          <p:nvPr/>
        </p:nvSpPr>
        <p:spPr>
          <a:xfrm>
            <a:off x="4410799" y="420512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CDD875A-B9D0-44AB-8669-EC39054480A7}"/>
              </a:ext>
            </a:extLst>
          </p:cNvPr>
          <p:cNvSpPr/>
          <p:nvPr/>
        </p:nvSpPr>
        <p:spPr>
          <a:xfrm>
            <a:off x="3886200" y="31369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8581576-DAB5-4991-96C4-08F8D62693CB}"/>
              </a:ext>
            </a:extLst>
          </p:cNvPr>
          <p:cNvSpPr/>
          <p:nvPr/>
        </p:nvSpPr>
        <p:spPr>
          <a:xfrm>
            <a:off x="4549775" y="24828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127052-8B0A-42B8-9070-856A504DC4E8}"/>
              </a:ext>
            </a:extLst>
          </p:cNvPr>
          <p:cNvSpPr/>
          <p:nvPr/>
        </p:nvSpPr>
        <p:spPr>
          <a:xfrm>
            <a:off x="3886200" y="17272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8980EA6-7CFA-427C-87A0-CC914B651DEF}"/>
              </a:ext>
            </a:extLst>
          </p:cNvPr>
          <p:cNvSpPr/>
          <p:nvPr/>
        </p:nvSpPr>
        <p:spPr>
          <a:xfrm>
            <a:off x="4108450" y="21209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FD4874E-F718-4B9B-B705-AD939296BF5D}"/>
              </a:ext>
            </a:extLst>
          </p:cNvPr>
          <p:cNvSpPr/>
          <p:nvPr/>
        </p:nvSpPr>
        <p:spPr>
          <a:xfrm>
            <a:off x="4152900" y="5524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F44FA5-4313-42AF-83FD-9E2623DC521E}"/>
              </a:ext>
            </a:extLst>
          </p:cNvPr>
          <p:cNvSpPr/>
          <p:nvPr/>
        </p:nvSpPr>
        <p:spPr>
          <a:xfrm>
            <a:off x="2981841" y="10350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CD44D5D-A44F-43D1-96EC-6418B9FFF5B9}"/>
              </a:ext>
            </a:extLst>
          </p:cNvPr>
          <p:cNvSpPr/>
          <p:nvPr/>
        </p:nvSpPr>
        <p:spPr>
          <a:xfrm>
            <a:off x="5003800" y="12319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D7C1DD3-9547-4A20-A4E0-4954F3E98B05}"/>
              </a:ext>
            </a:extLst>
          </p:cNvPr>
          <p:cNvSpPr/>
          <p:nvPr/>
        </p:nvSpPr>
        <p:spPr>
          <a:xfrm>
            <a:off x="5873750" y="17272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E2232A2-494B-44FA-931A-ED1D4FFDAA05}"/>
              </a:ext>
            </a:extLst>
          </p:cNvPr>
          <p:cNvSpPr/>
          <p:nvPr/>
        </p:nvSpPr>
        <p:spPr>
          <a:xfrm>
            <a:off x="6172200" y="9842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9618B90-D38D-4C90-838A-4A4534D0845C}"/>
              </a:ext>
            </a:extLst>
          </p:cNvPr>
          <p:cNvSpPr/>
          <p:nvPr/>
        </p:nvSpPr>
        <p:spPr>
          <a:xfrm>
            <a:off x="9493250" y="7493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A33ACF9-1E8F-462A-9B09-3D5BCFD2A37D}"/>
              </a:ext>
            </a:extLst>
          </p:cNvPr>
          <p:cNvSpPr/>
          <p:nvPr/>
        </p:nvSpPr>
        <p:spPr>
          <a:xfrm>
            <a:off x="6727424" y="17716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F94686F-C023-4653-810A-44B3C96F798B}"/>
              </a:ext>
            </a:extLst>
          </p:cNvPr>
          <p:cNvSpPr/>
          <p:nvPr/>
        </p:nvSpPr>
        <p:spPr>
          <a:xfrm>
            <a:off x="9382125" y="27432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0EE550-978F-4F66-8A45-3B6292D24341}"/>
              </a:ext>
            </a:extLst>
          </p:cNvPr>
          <p:cNvSpPr/>
          <p:nvPr/>
        </p:nvSpPr>
        <p:spPr>
          <a:xfrm>
            <a:off x="9285086" y="241617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389738-52B5-42A9-81A3-59FDD0B46FE7}"/>
              </a:ext>
            </a:extLst>
          </p:cNvPr>
          <p:cNvSpPr/>
          <p:nvPr/>
        </p:nvSpPr>
        <p:spPr>
          <a:xfrm>
            <a:off x="8674100" y="29718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312E01-C386-4081-B085-B81DEBF41E95}"/>
              </a:ext>
            </a:extLst>
          </p:cNvPr>
          <p:cNvSpPr/>
          <p:nvPr/>
        </p:nvSpPr>
        <p:spPr>
          <a:xfrm>
            <a:off x="9048750" y="322262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A905B28-AC52-4D56-BAAC-90262B45D6E8}"/>
              </a:ext>
            </a:extLst>
          </p:cNvPr>
          <p:cNvSpPr/>
          <p:nvPr/>
        </p:nvSpPr>
        <p:spPr>
          <a:xfrm>
            <a:off x="7994650" y="407987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901EDEA-36F6-47AF-BE5D-C2C1DCDDA6D1}"/>
              </a:ext>
            </a:extLst>
          </p:cNvPr>
          <p:cNvSpPr/>
          <p:nvPr/>
        </p:nvSpPr>
        <p:spPr>
          <a:xfrm>
            <a:off x="8937625" y="383222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351C2BE-332F-4636-A8A9-83096E2B0163}"/>
              </a:ext>
            </a:extLst>
          </p:cNvPr>
          <p:cNvSpPr/>
          <p:nvPr/>
        </p:nvSpPr>
        <p:spPr>
          <a:xfrm>
            <a:off x="5949950" y="2810389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7E3274F-FBAA-4C26-A4FA-9F920603A56B}"/>
              </a:ext>
            </a:extLst>
          </p:cNvPr>
          <p:cNvSpPr/>
          <p:nvPr/>
        </p:nvSpPr>
        <p:spPr>
          <a:xfrm>
            <a:off x="5649562" y="1328036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07705D6-7B8E-4148-A304-EA86CF24EF38}"/>
              </a:ext>
            </a:extLst>
          </p:cNvPr>
          <p:cNvSpPr/>
          <p:nvPr/>
        </p:nvSpPr>
        <p:spPr>
          <a:xfrm>
            <a:off x="7994650" y="221932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9A49FD4-F0C4-44A2-AC5C-A109D1E05B07}"/>
              </a:ext>
            </a:extLst>
          </p:cNvPr>
          <p:cNvSpPr/>
          <p:nvPr/>
        </p:nvSpPr>
        <p:spPr>
          <a:xfrm>
            <a:off x="8451850" y="256857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5EBEF89-00E7-428C-891B-40AE94D3FF64}"/>
              </a:ext>
            </a:extLst>
          </p:cNvPr>
          <p:cNvSpPr/>
          <p:nvPr/>
        </p:nvSpPr>
        <p:spPr>
          <a:xfrm>
            <a:off x="3212884" y="27749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ACE6516-9665-4B98-BF45-AE2DD64FAFAE}"/>
              </a:ext>
            </a:extLst>
          </p:cNvPr>
          <p:cNvSpPr/>
          <p:nvPr/>
        </p:nvSpPr>
        <p:spPr>
          <a:xfrm>
            <a:off x="2781300" y="17272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F12F014-83D5-4F5B-B6C2-1DF9EC37AB35}"/>
              </a:ext>
            </a:extLst>
          </p:cNvPr>
          <p:cNvSpPr/>
          <p:nvPr/>
        </p:nvSpPr>
        <p:spPr>
          <a:xfrm>
            <a:off x="7256723" y="241617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DDA92FE-E57E-4393-A483-F08B8CD89627}"/>
              </a:ext>
            </a:extLst>
          </p:cNvPr>
          <p:cNvSpPr txBox="1"/>
          <p:nvPr/>
        </p:nvSpPr>
        <p:spPr>
          <a:xfrm>
            <a:off x="8728683" y="3571628"/>
            <a:ext cx="623889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Acesso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D4B8F39-9F5C-4724-88A2-5821C4CE07AB}"/>
              </a:ext>
            </a:extLst>
          </p:cNvPr>
          <p:cNvSpPr txBox="1"/>
          <p:nvPr/>
        </p:nvSpPr>
        <p:spPr>
          <a:xfrm>
            <a:off x="7748616" y="3832798"/>
            <a:ext cx="79226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Recepção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74523FE-5DA9-4A34-BCD3-04702BDB670F}"/>
              </a:ext>
            </a:extLst>
          </p:cNvPr>
          <p:cNvSpPr txBox="1"/>
          <p:nvPr/>
        </p:nvSpPr>
        <p:spPr>
          <a:xfrm>
            <a:off x="8959055" y="3007239"/>
            <a:ext cx="966931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Sala de Aula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E4DE4D7-8728-414F-B7B9-812EB03B84F2}"/>
              </a:ext>
            </a:extLst>
          </p:cNvPr>
          <p:cNvSpPr txBox="1"/>
          <p:nvPr/>
        </p:nvSpPr>
        <p:spPr>
          <a:xfrm>
            <a:off x="8341776" y="2748203"/>
            <a:ext cx="1116011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Salas Especiais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FA84CD6-BC09-49F5-88F4-1AA86F1A4CB0}"/>
              </a:ext>
            </a:extLst>
          </p:cNvPr>
          <p:cNvSpPr txBox="1"/>
          <p:nvPr/>
        </p:nvSpPr>
        <p:spPr>
          <a:xfrm>
            <a:off x="9466050" y="2514600"/>
            <a:ext cx="907941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Playground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2D516D4-70FA-4931-B132-6F745AD7198A}"/>
              </a:ext>
            </a:extLst>
          </p:cNvPr>
          <p:cNvSpPr txBox="1"/>
          <p:nvPr/>
        </p:nvSpPr>
        <p:spPr>
          <a:xfrm>
            <a:off x="8225163" y="2345225"/>
            <a:ext cx="81669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Refeitório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5A1948-F10A-4CE1-B6F6-30D16F546529}"/>
              </a:ext>
            </a:extLst>
          </p:cNvPr>
          <p:cNvSpPr txBox="1"/>
          <p:nvPr/>
        </p:nvSpPr>
        <p:spPr>
          <a:xfrm>
            <a:off x="9348871" y="2204006"/>
            <a:ext cx="497380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Altar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7261719-1270-4229-B2B3-FE47D69029F9}"/>
              </a:ext>
            </a:extLst>
          </p:cNvPr>
          <p:cNvSpPr txBox="1"/>
          <p:nvPr/>
        </p:nvSpPr>
        <p:spPr>
          <a:xfrm>
            <a:off x="6663630" y="2179250"/>
            <a:ext cx="130311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Quadras Externas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3B34566-D6B3-4FFF-B63A-EE67B8012FFB}"/>
              </a:ext>
            </a:extLst>
          </p:cNvPr>
          <p:cNvSpPr txBox="1"/>
          <p:nvPr/>
        </p:nvSpPr>
        <p:spPr>
          <a:xfrm>
            <a:off x="8049264" y="1992149"/>
            <a:ext cx="1200906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Quadra Coberta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A20B2BD-A9E9-4B73-9CEF-2F318BCEDBCE}"/>
              </a:ext>
            </a:extLst>
          </p:cNvPr>
          <p:cNvSpPr txBox="1"/>
          <p:nvPr/>
        </p:nvSpPr>
        <p:spPr>
          <a:xfrm>
            <a:off x="3886200" y="3969504"/>
            <a:ext cx="1351396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Campo de Futebol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5EFFBA9-BE27-43BE-9C61-A28A5B512B95}"/>
              </a:ext>
            </a:extLst>
          </p:cNvPr>
          <p:cNvSpPr/>
          <p:nvPr/>
        </p:nvSpPr>
        <p:spPr>
          <a:xfrm>
            <a:off x="4561898" y="487526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AFE2A9-1AE8-486A-B810-FC79FCEBDB83}"/>
              </a:ext>
            </a:extLst>
          </p:cNvPr>
          <p:cNvSpPr txBox="1"/>
          <p:nvPr/>
        </p:nvSpPr>
        <p:spPr>
          <a:xfrm>
            <a:off x="3989646" y="4644912"/>
            <a:ext cx="1181285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Quadra Externa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C7807FF-007C-43FA-9F0D-F1BCEBAEB980}"/>
              </a:ext>
            </a:extLst>
          </p:cNvPr>
          <p:cNvSpPr txBox="1"/>
          <p:nvPr/>
        </p:nvSpPr>
        <p:spPr>
          <a:xfrm>
            <a:off x="3402682" y="2945626"/>
            <a:ext cx="627095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Piscina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8FA50E3-E3E9-4529-8B71-ADDAC73D1219}"/>
              </a:ext>
            </a:extLst>
          </p:cNvPr>
          <p:cNvSpPr txBox="1"/>
          <p:nvPr/>
        </p:nvSpPr>
        <p:spPr>
          <a:xfrm>
            <a:off x="3012117" y="2514600"/>
            <a:ext cx="92858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Laboratório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F23A4AE-5C2D-4C50-B00F-2D2C05CE4ADB}"/>
              </a:ext>
            </a:extLst>
          </p:cNvPr>
          <p:cNvSpPr txBox="1"/>
          <p:nvPr/>
        </p:nvSpPr>
        <p:spPr>
          <a:xfrm>
            <a:off x="2585789" y="1535409"/>
            <a:ext cx="130311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Quadras Externas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22C0438-7BE8-4BF6-9C16-7CE411FBFB3B}"/>
              </a:ext>
            </a:extLst>
          </p:cNvPr>
          <p:cNvSpPr txBox="1"/>
          <p:nvPr/>
        </p:nvSpPr>
        <p:spPr>
          <a:xfrm>
            <a:off x="2781300" y="800914"/>
            <a:ext cx="1553310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Esporte Internacional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C1960CA-C2FD-4AA4-94E3-A33CB885F266}"/>
              </a:ext>
            </a:extLst>
          </p:cNvPr>
          <p:cNvSpPr txBox="1"/>
          <p:nvPr/>
        </p:nvSpPr>
        <p:spPr>
          <a:xfrm>
            <a:off x="4401982" y="2269033"/>
            <a:ext cx="81990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Biblioteca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468207D-DF20-4FF5-A84C-D3C2200B41D2}"/>
              </a:ext>
            </a:extLst>
          </p:cNvPr>
          <p:cNvSpPr txBox="1"/>
          <p:nvPr/>
        </p:nvSpPr>
        <p:spPr>
          <a:xfrm>
            <a:off x="4001357" y="1905387"/>
            <a:ext cx="1027845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Salas de Aula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1F624DF-7F73-4DF0-9E89-BEA43B07C5CE}"/>
              </a:ext>
            </a:extLst>
          </p:cNvPr>
          <p:cNvSpPr txBox="1"/>
          <p:nvPr/>
        </p:nvSpPr>
        <p:spPr>
          <a:xfrm>
            <a:off x="3938385" y="1539294"/>
            <a:ext cx="579710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Dança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A6A55C2-8548-48A9-959F-E2E431FE5FB3}"/>
              </a:ext>
            </a:extLst>
          </p:cNvPr>
          <p:cNvSpPr txBox="1"/>
          <p:nvPr/>
        </p:nvSpPr>
        <p:spPr>
          <a:xfrm>
            <a:off x="4580288" y="979229"/>
            <a:ext cx="1116011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Salas Especiais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722A267-7C60-425D-AB8C-0C7D416E7A22}"/>
              </a:ext>
            </a:extLst>
          </p:cNvPr>
          <p:cNvSpPr txBox="1"/>
          <p:nvPr/>
        </p:nvSpPr>
        <p:spPr>
          <a:xfrm>
            <a:off x="5447139" y="1093400"/>
            <a:ext cx="512063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Pátio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F551406-304F-4E7C-AA15-B7FF2554C800}"/>
              </a:ext>
            </a:extLst>
          </p:cNvPr>
          <p:cNvSpPr txBox="1"/>
          <p:nvPr/>
        </p:nvSpPr>
        <p:spPr>
          <a:xfrm>
            <a:off x="5976515" y="744594"/>
            <a:ext cx="132273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Quadras Cobertas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6A5BF86-833B-4747-8540-A4D701C8FDE4}"/>
              </a:ext>
            </a:extLst>
          </p:cNvPr>
          <p:cNvSpPr txBox="1"/>
          <p:nvPr/>
        </p:nvSpPr>
        <p:spPr>
          <a:xfrm>
            <a:off x="6525001" y="1535408"/>
            <a:ext cx="81669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Refeitório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0E3A60C-5C4D-4A79-BF9F-9B8DD0BB9C1E}"/>
              </a:ext>
            </a:extLst>
          </p:cNvPr>
          <p:cNvSpPr txBox="1"/>
          <p:nvPr/>
        </p:nvSpPr>
        <p:spPr>
          <a:xfrm>
            <a:off x="5464577" y="1495884"/>
            <a:ext cx="110677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Administração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696A03D-0A36-4CAA-B66B-E43621559B53}"/>
              </a:ext>
            </a:extLst>
          </p:cNvPr>
          <p:cNvSpPr txBox="1"/>
          <p:nvPr/>
        </p:nvSpPr>
        <p:spPr>
          <a:xfrm>
            <a:off x="3953193" y="297919"/>
            <a:ext cx="543867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Trilha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BF04202-BC05-4D65-BFA8-772A5912B7E3}"/>
              </a:ext>
            </a:extLst>
          </p:cNvPr>
          <p:cNvSpPr txBox="1"/>
          <p:nvPr/>
        </p:nvSpPr>
        <p:spPr>
          <a:xfrm>
            <a:off x="9277104" y="481283"/>
            <a:ext cx="936475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Mini cidade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6E9FACB-7A42-4B76-8A06-CB16FFA5C12C}"/>
              </a:ext>
            </a:extLst>
          </p:cNvPr>
          <p:cNvSpPr txBox="1"/>
          <p:nvPr/>
        </p:nvSpPr>
        <p:spPr>
          <a:xfrm>
            <a:off x="5744908" y="2581275"/>
            <a:ext cx="55720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Ponte</a:t>
            </a:r>
          </a:p>
        </p:txBody>
      </p:sp>
    </p:spTree>
    <p:extLst>
      <p:ext uri="{BB962C8B-B14F-4D97-AF65-F5344CB8AC3E}">
        <p14:creationId xmlns:p14="http://schemas.microsoft.com/office/powerpoint/2010/main" val="1431533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Napoli</dc:creator>
  <cp:lastModifiedBy>Caio Napoli</cp:lastModifiedBy>
  <cp:revision>4</cp:revision>
  <dcterms:created xsi:type="dcterms:W3CDTF">2019-06-26T01:02:09Z</dcterms:created>
  <dcterms:modified xsi:type="dcterms:W3CDTF">2019-06-26T01:24:05Z</dcterms:modified>
</cp:coreProperties>
</file>