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b3ec03eac_8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b3ec03eac_8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3ec03ea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3ec03ea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b3ec03ea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b3ec03ea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b3ec03ea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b3ec03ea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b3ec03ea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b3ec03ea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b3ec03eac_1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b3ec03eac_1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b3ec03eac_1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b3ec03eac_1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3ec03eac_8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b3ec03eac_8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b3ec03eac_8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b3ec03eac_8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3ec03eac_8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b3ec03eac_8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AUTOLAYOUT_3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AUTOLAYOUT_8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flipH="1" rot="10800000">
            <a:off x="8659500" y="-25"/>
            <a:ext cx="484500" cy="17415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AUTOLAYOUT_10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 amt="64000"/>
          </a:blip>
          <a:srcRect b="7820" l="0" r="0" t="7820"/>
          <a:stretch/>
        </p:blipFill>
        <p:spPr>
          <a:xfrm>
            <a:off x="-1" y="-3"/>
            <a:ext cx="91440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821835" y="27654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AUTOLAYOUT_1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96" name="Google Shape;96;p18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8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8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AUTOLAYOUT_1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AUTOLAYOUT_14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bm.com/blogs/ibm-comunica/inter-ibm-safer-paymen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artner.com/en/newsroom/press-releases/2019-07-29-gartner-says-worldwide-iaas-public-cloud-services-market-grew-31point3-percent-in-2018" TargetMode="External"/><Relationship Id="rId4" Type="http://schemas.openxmlformats.org/officeDocument/2006/relationships/hyperlink" Target="https://docs.google.com/spreadsheets/d/1LuoylmHms-zcwAO1b0Q6vmSHwnWzolO1TsuXew-ziNY/edit#gid=0" TargetMode="External"/><Relationship Id="rId5" Type="http://schemas.openxmlformats.org/officeDocument/2006/relationships/hyperlink" Target="https://kinsta.com/pt/blog/cloud-market-share/#mesa-worldwide-iaaas-public-cloud-services-market-share-20172018-milhes-de-dlares-american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bm.com/blogs/ibm-comunica/lu-do-magalu-se-aproxima-dos-clientes-e-registra-85-milhoes-de-interacoes-ao-mes-com-inteligencia-artificial-de-ibm-wats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IBM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 utilizando Inteligência Artificial da IBM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digital vai integrar à sua infraestrutura de TI a solução IBM Safer Payments, que oferece modelos preditivos e recomendações a ameaças em tempo real.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Inter usará Inteligência Artificial da IBM para prevenção de fraudes em pagamentos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Certificações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Certificação Desenvolvedor de Aplicativos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Certificação Engenheiro de Segurança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Certificação IBM Cloud Developer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Dentre as empresas com maior grau de respeito na </a:t>
            </a:r>
            <a:r>
              <a:rPr lang="pt-BR"/>
              <a:t>área</a:t>
            </a:r>
            <a:r>
              <a:rPr lang="pt-BR"/>
              <a:t> de tecnologia, está a IBM,  a mesma possui um longo </a:t>
            </a:r>
            <a:r>
              <a:rPr lang="pt-BR"/>
              <a:t>histórico</a:t>
            </a:r>
            <a:r>
              <a:rPr lang="pt-BR"/>
              <a:t> de atuação de desenvolvimento e </a:t>
            </a:r>
            <a:r>
              <a:rPr lang="pt-BR"/>
              <a:t>aperfeiçoamento de tecnologia, sendo </a:t>
            </a:r>
            <a:r>
              <a:rPr lang="pt-BR"/>
              <a:t>líder</a:t>
            </a:r>
            <a:r>
              <a:rPr lang="pt-BR"/>
              <a:t> no </a:t>
            </a:r>
            <a:r>
              <a:rPr lang="pt-BR"/>
              <a:t>requisito de tecnologia</a:t>
            </a:r>
            <a:r>
              <a:rPr lang="pt-BR"/>
              <a:t> e </a:t>
            </a:r>
            <a:r>
              <a:rPr lang="pt-BR"/>
              <a:t>ícone</a:t>
            </a:r>
            <a:r>
              <a:rPr lang="pt-BR"/>
              <a:t> global no mundo dos </a:t>
            </a:r>
            <a:r>
              <a:rPr lang="pt-BR"/>
              <a:t>negócios, como indústria no ramo da ti, presta serviços dos mais variados , uns dos mais famosos é seu serviço de nuvem híbrida, o qual oferece a seu cliente grandes vantagens as quais veremos a seguir.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Platform as a service(PaaS)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Infrastructure as a service(IaaS)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IBM Watson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Containers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Storage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Databases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Analytics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Automation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Código aberto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Disponível servidores virtuais e </a:t>
            </a:r>
            <a:r>
              <a:rPr lang="pt-BR"/>
              <a:t>dedicados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Combinando plataforma como serviço (PaaS) com infraestrutura como serviço (IaaS)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Estando em 19 países com regiões multizona na América do Norte e do Sul, Europa, Ásia e Austrália.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segurança da plataforma é feita criando perfis e regras de acesso para garantir que pessoas de áreas específicas tenham acesso somente a funções que realmente devem possuir.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monitoramento é feito utilizando o Log Analysis dando uma visibilidade operacional no desempenho e no funcionamento dos aplicativos, serviços e plataformas.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arket share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24475" y="1920450"/>
            <a:ext cx="84948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Segundo 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Gartner</a:t>
            </a:r>
            <a:r>
              <a:rPr lang="pt-BR">
                <a:solidFill>
                  <a:schemeClr val="accent1"/>
                </a:solidFill>
              </a:rPr>
              <a:t>, o mercado é dominado por cinco fornecedores que respondem por quase 80% do market share mundial da IaaS na nuvem em 2018. Esses fornecedores são Amazon (47,8%), Microsoft (15,5%), Alibaba (7,7%), Google (4,0%) e IBM (1,8%).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Planilha: </a:t>
            </a:r>
            <a:r>
              <a:rPr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share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Disponível em: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Cloud Market Share – Um Olhar Sobre o Ecossistema de Nuvem em 2022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714825" y="2998550"/>
            <a:ext cx="48684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Casos de sucesso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LU, do Magalu e IBM watson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uso da plataforma IBM Watson Assistant, assistente virtual registra 8,5 mi de interações durante os mais de 1 milhão de atendimentos por mês.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Disponível em: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Lu, do Magalu, se aproxima dos clientes e registra 8,5 milhões de interações ao mês com inteligência artificial de IBM Watson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