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3" r:id="rId4"/>
    <p:sldId id="259" r:id="rId5"/>
    <p:sldId id="272" r:id="rId6"/>
    <p:sldId id="276" r:id="rId7"/>
    <p:sldId id="275" r:id="rId8"/>
    <p:sldId id="269" r:id="rId9"/>
    <p:sldId id="274" r:id="rId10"/>
    <p:sldId id="273" r:id="rId11"/>
    <p:sldId id="277" r:id="rId12"/>
    <p:sldId id="270" r:id="rId13"/>
    <p:sldId id="281" r:id="rId14"/>
    <p:sldId id="278" r:id="rId15"/>
    <p:sldId id="279" r:id="rId16"/>
    <p:sldId id="268" r:id="rId17"/>
    <p:sldId id="267" r:id="rId18"/>
    <p:sldId id="266" r:id="rId19"/>
    <p:sldId id="271" r:id="rId20"/>
    <p:sldId id="265" r:id="rId21"/>
    <p:sldId id="282" r:id="rId22"/>
    <p:sldId id="283" r:id="rId23"/>
    <p:sldId id="291" r:id="rId24"/>
    <p:sldId id="284" r:id="rId25"/>
    <p:sldId id="290" r:id="rId26"/>
    <p:sldId id="289" r:id="rId27"/>
    <p:sldId id="288" r:id="rId28"/>
    <p:sldId id="287" r:id="rId29"/>
    <p:sldId id="286" r:id="rId30"/>
    <p:sldId id="285" r:id="rId31"/>
    <p:sldId id="294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81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2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20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25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8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747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69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85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2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89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0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4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7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6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7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01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5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C224A3-804D-4886-83E5-062383BC0FA4}" type="datetimeFigureOut">
              <a:rPr lang="pt-PT" smtClean="0"/>
              <a:t>14/11/2018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01C4-A554-4FF3-9CC2-6E9FEEB15E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691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96BC9-8E99-45F2-A079-67DB11FF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50" y="414998"/>
            <a:ext cx="8593962" cy="267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600" dirty="0"/>
              <a:t>Laboratório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88C01B-34E5-43A6-9665-C7317C9E7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50" y="4459459"/>
            <a:ext cx="3348111" cy="20960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Trabalho realizado por:</a:t>
            </a: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-Diogo Pinto nº 8160123;</a:t>
            </a: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-Fátima Neto nº 8160129;</a:t>
            </a: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-Paulo Coelho nº 8160219;</a:t>
            </a: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-Pedro Pinheiro nº 8160221;</a:t>
            </a: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-Ricardo Fernandes nº 8160240;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36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B7F0EF-4C36-462E-B63D-1C4B14D43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2" y="449790"/>
            <a:ext cx="9068356" cy="59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536DA1-5979-4F3A-BEC9-4F66509C2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1" y="570703"/>
            <a:ext cx="9164476" cy="56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4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C5D739-AE75-428C-9CAC-2AD8A8B9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3" y="564750"/>
            <a:ext cx="9135032" cy="54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7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97A5DA-0A29-4F21-9231-3AAFF0605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6" y="183007"/>
            <a:ext cx="9057048" cy="64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950F59-38B2-4F1A-AEBC-571603D51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2" y="570703"/>
            <a:ext cx="9191195" cy="59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026347-EAB8-4DEB-BCC9-D61F0CE2A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8" y="509292"/>
            <a:ext cx="9185598" cy="58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BB9035-27DA-451F-A848-C5B001D44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77553"/>
            <a:ext cx="9182198" cy="65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5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EFC08E-4C78-4A8C-B383-75BF9699F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2" y="324759"/>
            <a:ext cx="9227055" cy="62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5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EEDC31-983E-40F0-B43A-987E2B969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1" y="267999"/>
            <a:ext cx="8930594" cy="63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38DB7D-D112-4843-9A24-59DD6FC81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1" y="236699"/>
            <a:ext cx="9022069" cy="63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8EA8A9E-D0EA-419C-B2F0-0CDE3FCC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498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8E441A-4ABE-4F67-9628-97D2FA7A3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5" y="384712"/>
            <a:ext cx="9268270" cy="59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56734C-100D-4604-BDD8-C2A632007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2" y="240687"/>
            <a:ext cx="8964243" cy="63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5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7E73B4-D223-452E-8F5A-584DF9A92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" y="447585"/>
            <a:ext cx="9272149" cy="5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15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4E550CA-7E29-4D37-A036-E35828FB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7" y="3932304"/>
            <a:ext cx="9305923" cy="1804281"/>
          </a:xfrm>
        </p:spPr>
        <p:txBody>
          <a:bodyPr/>
          <a:lstStyle/>
          <a:p>
            <a:r>
              <a:rPr lang="pt-PT" sz="5800" dirty="0"/>
              <a:t>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2912946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5415">
            <a:extLst>
              <a:ext uri="{FF2B5EF4-FFF2-40B4-BE49-F238E27FC236}">
                <a16:creationId xmlns:a16="http://schemas.microsoft.com/office/drawing/2014/main" id="{8BB42B47-613B-4378-85FC-E9F8A6B80A9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61206" y="884540"/>
            <a:ext cx="7753321" cy="49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5417">
            <a:extLst>
              <a:ext uri="{FF2B5EF4-FFF2-40B4-BE49-F238E27FC236}">
                <a16:creationId xmlns:a16="http://schemas.microsoft.com/office/drawing/2014/main" id="{564EACE8-4D82-483C-BCA3-804E4F79E5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01724" y="1548069"/>
            <a:ext cx="8836088" cy="29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5419">
            <a:extLst>
              <a:ext uri="{FF2B5EF4-FFF2-40B4-BE49-F238E27FC236}">
                <a16:creationId xmlns:a16="http://schemas.microsoft.com/office/drawing/2014/main" id="{2BB92CB9-5746-4E92-902C-B2828DB8ABE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7286" y="1676400"/>
            <a:ext cx="8870526" cy="30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5421">
            <a:extLst>
              <a:ext uri="{FF2B5EF4-FFF2-40B4-BE49-F238E27FC236}">
                <a16:creationId xmlns:a16="http://schemas.microsoft.com/office/drawing/2014/main" id="{8C4580AD-7891-480D-B3A9-2932A3199C8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8282" y="1381711"/>
            <a:ext cx="8616319" cy="39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2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5448">
            <a:extLst>
              <a:ext uri="{FF2B5EF4-FFF2-40B4-BE49-F238E27FC236}">
                <a16:creationId xmlns:a16="http://schemas.microsoft.com/office/drawing/2014/main" id="{CAFBF95F-3C2B-42F1-B63F-B64D5BD681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7160" y="1356360"/>
            <a:ext cx="9213850" cy="39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5450">
            <a:extLst>
              <a:ext uri="{FF2B5EF4-FFF2-40B4-BE49-F238E27FC236}">
                <a16:creationId xmlns:a16="http://schemas.microsoft.com/office/drawing/2014/main" id="{79C97607-F1C3-495B-84A0-1EAF60F657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5893" y="1022642"/>
            <a:ext cx="9193530" cy="45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4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6878528-2AA5-4636-8280-337AE2153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2" y="54401"/>
            <a:ext cx="8943860" cy="66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20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487D462-E83E-4E88-B8E7-6807D628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2892346"/>
            <a:ext cx="9244993" cy="20374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7200" dirty="0"/>
              <a:t>Diagrama de Classes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219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5380">
            <a:extLst>
              <a:ext uri="{FF2B5EF4-FFF2-40B4-BE49-F238E27FC236}">
                <a16:creationId xmlns:a16="http://schemas.microsoft.com/office/drawing/2014/main" id="{1491CADA-B15C-41AE-85F1-4F3AC6424E1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2278" y="209536"/>
            <a:ext cx="9081059" cy="63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3F653AF-2606-42DF-AA8E-F8B7E568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2395246"/>
            <a:ext cx="9191984" cy="2511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6600" dirty="0"/>
              <a:t>Diagrama de Estados</a:t>
            </a:r>
            <a:endParaRPr lang="en-US" sz="6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5898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5B79ED-99AB-4044-8B5D-1DD9D6DF5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4" y="276575"/>
            <a:ext cx="7541976" cy="64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9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594D32-893F-4078-B363-366D644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19" y="3086100"/>
            <a:ext cx="6458419" cy="18850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Mockups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22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BEA712-C63F-4881-9766-E258B8189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" y="456419"/>
            <a:ext cx="9121590" cy="57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1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566618-FEEB-440E-844E-2F6DB4C73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8" y="162151"/>
            <a:ext cx="9125390" cy="65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6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9A27F4-E5DC-4107-BF29-5C986FC48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5" y="499196"/>
            <a:ext cx="9138353" cy="5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8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7C68E5-5AFF-4939-92D8-081D150E6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4" y="409004"/>
            <a:ext cx="9179076" cy="59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A3C32C-F78B-48A2-8399-AC921963A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6" y="480713"/>
            <a:ext cx="9139035" cy="5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Ecrã Panorâmico</PresentationFormat>
  <Paragraphs>12</Paragraphs>
  <Slides>33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Ião</vt:lpstr>
      <vt:lpstr>Laboratório de Desenvolvimento de Software</vt:lpstr>
      <vt:lpstr>Use Cases</vt:lpstr>
      <vt:lpstr>Apresentação do PowerPoint</vt:lpstr>
      <vt:lpstr>Mockups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Classes</vt:lpstr>
      <vt:lpstr>Apresentação do PowerPoint</vt:lpstr>
      <vt:lpstr>Diagrama de Estados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Software</dc:title>
  <dc:creator>Raquel Neto</dc:creator>
  <cp:lastModifiedBy>Raquel Neto</cp:lastModifiedBy>
  <cp:revision>32</cp:revision>
  <dcterms:created xsi:type="dcterms:W3CDTF">2018-11-09T10:02:18Z</dcterms:created>
  <dcterms:modified xsi:type="dcterms:W3CDTF">2018-11-14T09:24:14Z</dcterms:modified>
</cp:coreProperties>
</file>