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91" r:id="rId4"/>
    <p:sldId id="304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C224A3-804D-4886-83E5-062383BC0FA4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01C4-A554-4FF3-9CC2-6E9FEEB15E7A}" type="slidenum">
              <a:rPr lang="pt-PT" smtClean="0"/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3850" y="414998"/>
            <a:ext cx="8593962" cy="267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600" dirty="0"/>
              <a:t>Laboratório de Desenvolvimento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3850" y="4459459"/>
            <a:ext cx="3348111" cy="20960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Trabalho realizado por:</a:t>
            </a:r>
            <a:endParaRPr lang="pt-PT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-Diogo Pinto nº 8160123;</a:t>
            </a:r>
            <a:endParaRPr lang="pt-PT" sz="1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-Paulo Coelho nº 8160219;</a:t>
            </a:r>
            <a:endParaRPr lang="pt-PT" sz="1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-Pedro Pinheiro nº 8160221;</a:t>
            </a:r>
            <a:endParaRPr lang="pt-PT" sz="1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PT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-Ricardo Fernandes nº 8160240;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240280" y="2950210"/>
            <a:ext cx="4031615" cy="1012825"/>
          </a:xfrm>
        </p:spPr>
        <p:txBody>
          <a:bodyPr/>
          <a:lstStyle/>
          <a:p>
            <a:r>
              <a:rPr lang="x-none" sz="5800" dirty="0"/>
              <a:t>Arquitetura</a:t>
            </a:r>
            <a:endParaRPr 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41275" y="-45720"/>
            <a:ext cx="12289155" cy="6997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pic>
        <p:nvPicPr>
          <p:cNvPr id="6" name="Picture 5" descr="Estrutu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740" y="121920"/>
            <a:ext cx="6040755" cy="6553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0080" y="2984500"/>
            <a:ext cx="9323070" cy="1278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 de classes</a:t>
            </a:r>
            <a:endParaRPr lang="x-none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700" y="4445"/>
            <a:ext cx="12180570" cy="691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pic>
        <p:nvPicPr>
          <p:cNvPr id="3" name="Imagem 15" descr="/home/diogox/Desktop/gym-management/Especificação de software/Diagrama de classes/Diagrama de Classes.pngDiagrama de Classes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4665" y="13970"/>
            <a:ext cx="11064875" cy="68814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Kingsoft Office WPP</Application>
  <PresentationFormat>Ecrã Panorâmico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Ião</vt:lpstr>
      <vt:lpstr>Laboratório de Desenvolvimento de Software</vt:lpstr>
      <vt:lpstr>Diagrama de Atividades</vt:lpstr>
      <vt:lpstr>PowerPoint 演示文稿</vt:lpstr>
      <vt:lpstr>Use Cases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Software</dc:title>
  <dc:creator>Raquel Neto</dc:creator>
  <cp:lastModifiedBy>diogox</cp:lastModifiedBy>
  <cp:revision>34</cp:revision>
  <dcterms:created xsi:type="dcterms:W3CDTF">2018-12-05T16:05:49Z</dcterms:created>
  <dcterms:modified xsi:type="dcterms:W3CDTF">2018-12-05T16:05:49Z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22-10.1.0.5707</vt:lpwstr>
  </property>
</Properties>
</file>