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Fira Sans Extra Condensed Medium"/>
      <p:regular r:id="rId20"/>
      <p:bold r:id="rId21"/>
      <p:italic r:id="rId22"/>
      <p:boldItalic r:id="rId23"/>
    </p:embeddedFont>
    <p:embeddedFont>
      <p:font typeface="Roboto Condensed"/>
      <p:regular r:id="rId24"/>
      <p:bold r:id="rId25"/>
      <p:italic r:id="rId26"/>
      <p:boldItalic r:id="rId27"/>
    </p:embeddedFont>
    <p:embeddedFont>
      <p:font typeface="Squada One"/>
      <p:regular r:id="rId28"/>
    </p:embeddedFont>
    <p:embeddedFont>
      <p:font typeface="Roboto Condensed Light"/>
      <p:regular r:id="rId29"/>
      <p:bold r:id="rId30"/>
      <p:italic r:id="rId31"/>
      <p:boldItalic r:id="rId32"/>
    </p:embeddedFont>
    <p:embeddedFont>
      <p:font typeface="Exo 2"/>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FiraSansExtraCondensedMedium-regular.fntdata"/><Relationship Id="rId22" Type="http://schemas.openxmlformats.org/officeDocument/2006/relationships/font" Target="fonts/FiraSansExtraCondensedMedium-italic.fntdata"/><Relationship Id="rId21" Type="http://schemas.openxmlformats.org/officeDocument/2006/relationships/font" Target="fonts/FiraSansExtraCondensedMedium-bold.fntdata"/><Relationship Id="rId24" Type="http://schemas.openxmlformats.org/officeDocument/2006/relationships/font" Target="fonts/RobotoCondensed-regular.fntdata"/><Relationship Id="rId23" Type="http://schemas.openxmlformats.org/officeDocument/2006/relationships/font" Target="fonts/FiraSansExtraCondensedMedium-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Condensed-italic.fntdata"/><Relationship Id="rId25" Type="http://schemas.openxmlformats.org/officeDocument/2006/relationships/font" Target="fonts/RobotoCondensed-bold.fntdata"/><Relationship Id="rId28" Type="http://schemas.openxmlformats.org/officeDocument/2006/relationships/font" Target="fonts/SquadaOne-regular.fntdata"/><Relationship Id="rId27" Type="http://schemas.openxmlformats.org/officeDocument/2006/relationships/font" Target="fonts/RobotoCondensed-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CondensedLight-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CondensedLight-italic.fntdata"/><Relationship Id="rId30" Type="http://schemas.openxmlformats.org/officeDocument/2006/relationships/font" Target="fonts/RobotoCondensedLight-bold.fntdata"/><Relationship Id="rId11" Type="http://schemas.openxmlformats.org/officeDocument/2006/relationships/slide" Target="slides/slide7.xml"/><Relationship Id="rId33" Type="http://schemas.openxmlformats.org/officeDocument/2006/relationships/font" Target="fonts/Exo2-regular.fntdata"/><Relationship Id="rId10" Type="http://schemas.openxmlformats.org/officeDocument/2006/relationships/slide" Target="slides/slide6.xml"/><Relationship Id="rId32" Type="http://schemas.openxmlformats.org/officeDocument/2006/relationships/font" Target="fonts/RobotoCondensedLight-boldItalic.fntdata"/><Relationship Id="rId13" Type="http://schemas.openxmlformats.org/officeDocument/2006/relationships/slide" Target="slides/slide9.xml"/><Relationship Id="rId35" Type="http://schemas.openxmlformats.org/officeDocument/2006/relationships/font" Target="fonts/Exo2-italic.fntdata"/><Relationship Id="rId12" Type="http://schemas.openxmlformats.org/officeDocument/2006/relationships/slide" Target="slides/slide8.xml"/><Relationship Id="rId34" Type="http://schemas.openxmlformats.org/officeDocument/2006/relationships/font" Target="fonts/Exo2-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Exo2-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6b499577ea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6b499577e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6b499577ea_5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6b499577ea_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6b499577ea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6b499577ea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6b499577ea_5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6b499577ea_5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6b499577ea_5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6b499577ea_5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6b499577ea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6b499577ea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1abfbaf28_3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1abfbaf28_3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340422e07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40422e07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465e7bc0b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465e7bc0b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8d3b44f08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8d3b44f08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58d3b44f0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8d3b44f0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8d3b44f0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8d3b44f0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8d3b44f08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8d3b44f08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58c66ba33b_0_9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8c66ba33b_0_9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2.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pening slide">
  <p:cSld name="CUSTOM_7">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1135981" y="1393699"/>
            <a:ext cx="6886800" cy="1782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6000"/>
              <a:buNone/>
              <a:defRPr sz="48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10" name="Google Shape;10;p2"/>
          <p:cNvSpPr txBox="1"/>
          <p:nvPr>
            <p:ph idx="1" type="subTitle"/>
          </p:nvPr>
        </p:nvSpPr>
        <p:spPr>
          <a:xfrm>
            <a:off x="3670681" y="2933522"/>
            <a:ext cx="4352100" cy="7170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3">
  <p:cSld name="CUSTOM_22">
    <p:bg>
      <p:bgPr>
        <a:blipFill>
          <a:blip r:embed="rId2">
            <a:alphaModFix/>
          </a:blip>
          <a:stretch>
            <a:fillRect/>
          </a:stretch>
        </a:blipFill>
      </p:bgPr>
    </p:bg>
    <p:spTree>
      <p:nvGrpSpPr>
        <p:cNvPr id="64" name="Shape 64"/>
        <p:cNvGrpSpPr/>
        <p:nvPr/>
      </p:nvGrpSpPr>
      <p:grpSpPr>
        <a:xfrm>
          <a:off x="0" y="0"/>
          <a:ext cx="0" cy="0"/>
          <a:chOff x="0" y="0"/>
          <a:chExt cx="0" cy="0"/>
        </a:xfrm>
      </p:grpSpPr>
      <p:sp>
        <p:nvSpPr>
          <p:cNvPr id="65" name="Google Shape;65;p11"/>
          <p:cNvSpPr txBox="1"/>
          <p:nvPr>
            <p:ph type="ctrTitle"/>
          </p:nvPr>
        </p:nvSpPr>
        <p:spPr>
          <a:xfrm flipH="1">
            <a:off x="2754543" y="1347038"/>
            <a:ext cx="5195700" cy="19212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3600"/>
              <a:buNone/>
              <a:defRPr sz="3600"/>
            </a:lvl1pPr>
            <a:lvl2pPr lvl="1" rtl="0" algn="r">
              <a:spcBef>
                <a:spcPts val="0"/>
              </a:spcBef>
              <a:spcAft>
                <a:spcPts val="0"/>
              </a:spcAft>
              <a:buClr>
                <a:srgbClr val="FFFFFF"/>
              </a:buClr>
              <a:buSzPts val="6500"/>
              <a:buNone/>
              <a:defRPr sz="6500">
                <a:solidFill>
                  <a:srgbClr val="FFFFFF"/>
                </a:solidFill>
              </a:defRPr>
            </a:lvl2pPr>
            <a:lvl3pPr lvl="2" rtl="0" algn="r">
              <a:spcBef>
                <a:spcPts val="0"/>
              </a:spcBef>
              <a:spcAft>
                <a:spcPts val="0"/>
              </a:spcAft>
              <a:buClr>
                <a:srgbClr val="FFFFFF"/>
              </a:buClr>
              <a:buSzPts val="6500"/>
              <a:buNone/>
              <a:defRPr sz="6500">
                <a:solidFill>
                  <a:srgbClr val="FFFFFF"/>
                </a:solidFill>
              </a:defRPr>
            </a:lvl3pPr>
            <a:lvl4pPr lvl="3" rtl="0" algn="r">
              <a:spcBef>
                <a:spcPts val="0"/>
              </a:spcBef>
              <a:spcAft>
                <a:spcPts val="0"/>
              </a:spcAft>
              <a:buClr>
                <a:srgbClr val="FFFFFF"/>
              </a:buClr>
              <a:buSzPts val="6500"/>
              <a:buNone/>
              <a:defRPr sz="6500">
                <a:solidFill>
                  <a:srgbClr val="FFFFFF"/>
                </a:solidFill>
              </a:defRPr>
            </a:lvl4pPr>
            <a:lvl5pPr lvl="4" rtl="0" algn="r">
              <a:spcBef>
                <a:spcPts val="0"/>
              </a:spcBef>
              <a:spcAft>
                <a:spcPts val="0"/>
              </a:spcAft>
              <a:buClr>
                <a:srgbClr val="FFFFFF"/>
              </a:buClr>
              <a:buSzPts val="6500"/>
              <a:buNone/>
              <a:defRPr sz="6500">
                <a:solidFill>
                  <a:srgbClr val="FFFFFF"/>
                </a:solidFill>
              </a:defRPr>
            </a:lvl5pPr>
            <a:lvl6pPr lvl="5" rtl="0" algn="r">
              <a:spcBef>
                <a:spcPts val="0"/>
              </a:spcBef>
              <a:spcAft>
                <a:spcPts val="0"/>
              </a:spcAft>
              <a:buClr>
                <a:srgbClr val="FFFFFF"/>
              </a:buClr>
              <a:buSzPts val="6500"/>
              <a:buNone/>
              <a:defRPr sz="6500">
                <a:solidFill>
                  <a:srgbClr val="FFFFFF"/>
                </a:solidFill>
              </a:defRPr>
            </a:lvl6pPr>
            <a:lvl7pPr lvl="6" rtl="0" algn="r">
              <a:spcBef>
                <a:spcPts val="0"/>
              </a:spcBef>
              <a:spcAft>
                <a:spcPts val="0"/>
              </a:spcAft>
              <a:buClr>
                <a:srgbClr val="FFFFFF"/>
              </a:buClr>
              <a:buSzPts val="6500"/>
              <a:buNone/>
              <a:defRPr sz="6500">
                <a:solidFill>
                  <a:srgbClr val="FFFFFF"/>
                </a:solidFill>
              </a:defRPr>
            </a:lvl7pPr>
            <a:lvl8pPr lvl="7" rtl="0" algn="r">
              <a:spcBef>
                <a:spcPts val="0"/>
              </a:spcBef>
              <a:spcAft>
                <a:spcPts val="0"/>
              </a:spcAft>
              <a:buClr>
                <a:srgbClr val="FFFFFF"/>
              </a:buClr>
              <a:buSzPts val="6500"/>
              <a:buNone/>
              <a:defRPr sz="6500">
                <a:solidFill>
                  <a:srgbClr val="FFFFFF"/>
                </a:solidFill>
              </a:defRPr>
            </a:lvl8pPr>
            <a:lvl9pPr lvl="8" rtl="0" algn="r">
              <a:spcBef>
                <a:spcPts val="0"/>
              </a:spcBef>
              <a:spcAft>
                <a:spcPts val="0"/>
              </a:spcAft>
              <a:buClr>
                <a:srgbClr val="FFFFFF"/>
              </a:buClr>
              <a:buSzPts val="6500"/>
              <a:buNone/>
              <a:defRPr sz="6500">
                <a:solidFill>
                  <a:srgbClr val="FFFFFF"/>
                </a:solidFill>
              </a:defRPr>
            </a:lvl9pPr>
          </a:lstStyle>
          <a:p/>
        </p:txBody>
      </p:sp>
      <p:sp>
        <p:nvSpPr>
          <p:cNvPr id="66" name="Google Shape;66;p11"/>
          <p:cNvSpPr txBox="1"/>
          <p:nvPr>
            <p:ph hasCustomPrompt="1" idx="2" type="title"/>
          </p:nvPr>
        </p:nvSpPr>
        <p:spPr>
          <a:xfrm flipH="1">
            <a:off x="4970943" y="1035213"/>
            <a:ext cx="29793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9600"/>
              <a:buNone/>
              <a:defRPr sz="9600"/>
            </a:lvl1pPr>
            <a:lvl2pPr lvl="1"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7" name="Google Shape;67;p11"/>
          <p:cNvSpPr txBox="1"/>
          <p:nvPr>
            <p:ph idx="1" type="subTitle"/>
          </p:nvPr>
        </p:nvSpPr>
        <p:spPr>
          <a:xfrm>
            <a:off x="3725343" y="2742989"/>
            <a:ext cx="4224900" cy="53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100"/>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x Columns">
  <p:cSld name="CUSTOM_25">
    <p:bg>
      <p:bgPr>
        <a:blipFill>
          <a:blip r:embed="rId2">
            <a:alphaModFix/>
          </a:blip>
          <a:stretch>
            <a:fillRect/>
          </a:stretch>
        </a:blipFill>
      </p:bgPr>
    </p:bg>
    <p:spTree>
      <p:nvGrpSpPr>
        <p:cNvPr id="68" name="Shape 68"/>
        <p:cNvGrpSpPr/>
        <p:nvPr/>
      </p:nvGrpSpPr>
      <p:grpSpPr>
        <a:xfrm>
          <a:off x="0" y="0"/>
          <a:ext cx="0" cy="0"/>
          <a:chOff x="0" y="0"/>
          <a:chExt cx="0" cy="0"/>
        </a:xfrm>
      </p:grpSpPr>
      <p:sp>
        <p:nvSpPr>
          <p:cNvPr id="69" name="Google Shape;69;p12"/>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70" name="Google Shape;70;p12"/>
          <p:cNvSpPr txBox="1"/>
          <p:nvPr>
            <p:ph idx="2" type="ctrTitle"/>
          </p:nvPr>
        </p:nvSpPr>
        <p:spPr>
          <a:xfrm>
            <a:off x="464478" y="1806500"/>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71" name="Google Shape;71;p12"/>
          <p:cNvSpPr txBox="1"/>
          <p:nvPr>
            <p:ph idx="1" type="subTitle"/>
          </p:nvPr>
        </p:nvSpPr>
        <p:spPr>
          <a:xfrm>
            <a:off x="616128" y="2100749"/>
            <a:ext cx="1477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72" name="Google Shape;72;p12"/>
          <p:cNvSpPr txBox="1"/>
          <p:nvPr>
            <p:ph idx="3" type="ctrTitle"/>
          </p:nvPr>
        </p:nvSpPr>
        <p:spPr>
          <a:xfrm>
            <a:off x="2077426" y="1806500"/>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73" name="Google Shape;73;p12"/>
          <p:cNvSpPr txBox="1"/>
          <p:nvPr>
            <p:ph idx="4" type="subTitle"/>
          </p:nvPr>
        </p:nvSpPr>
        <p:spPr>
          <a:xfrm>
            <a:off x="2229076" y="2100749"/>
            <a:ext cx="1477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74" name="Google Shape;74;p12"/>
          <p:cNvSpPr txBox="1"/>
          <p:nvPr>
            <p:ph idx="5" type="ctrTitle"/>
          </p:nvPr>
        </p:nvSpPr>
        <p:spPr>
          <a:xfrm>
            <a:off x="3690375" y="1806500"/>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75" name="Google Shape;75;p12"/>
          <p:cNvSpPr txBox="1"/>
          <p:nvPr>
            <p:ph idx="6" type="subTitle"/>
          </p:nvPr>
        </p:nvSpPr>
        <p:spPr>
          <a:xfrm>
            <a:off x="3842025" y="2100749"/>
            <a:ext cx="1477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76" name="Google Shape;76;p12"/>
          <p:cNvSpPr txBox="1"/>
          <p:nvPr>
            <p:ph idx="7" type="ctrTitle"/>
          </p:nvPr>
        </p:nvSpPr>
        <p:spPr>
          <a:xfrm>
            <a:off x="3707117" y="3549862"/>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77" name="Google Shape;77;p12"/>
          <p:cNvSpPr txBox="1"/>
          <p:nvPr>
            <p:ph idx="8" type="subTitle"/>
          </p:nvPr>
        </p:nvSpPr>
        <p:spPr>
          <a:xfrm>
            <a:off x="3858772" y="3890201"/>
            <a:ext cx="1477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78" name="Google Shape;78;p12"/>
          <p:cNvSpPr txBox="1"/>
          <p:nvPr>
            <p:ph idx="9" type="ctrTitle"/>
          </p:nvPr>
        </p:nvSpPr>
        <p:spPr>
          <a:xfrm>
            <a:off x="5343519" y="3549862"/>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79" name="Google Shape;79;p12"/>
          <p:cNvSpPr txBox="1"/>
          <p:nvPr>
            <p:ph idx="13" type="subTitle"/>
          </p:nvPr>
        </p:nvSpPr>
        <p:spPr>
          <a:xfrm>
            <a:off x="5500261" y="3890201"/>
            <a:ext cx="1477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80" name="Google Shape;80;p12"/>
          <p:cNvSpPr txBox="1"/>
          <p:nvPr>
            <p:ph idx="14" type="ctrTitle"/>
          </p:nvPr>
        </p:nvSpPr>
        <p:spPr>
          <a:xfrm>
            <a:off x="6979921" y="3549862"/>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81" name="Google Shape;81;p12"/>
          <p:cNvSpPr txBox="1"/>
          <p:nvPr>
            <p:ph idx="15" type="subTitle"/>
          </p:nvPr>
        </p:nvSpPr>
        <p:spPr>
          <a:xfrm>
            <a:off x="7141750" y="3890201"/>
            <a:ext cx="14568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s">
  <p:cSld name="CUSTOM_25_1">
    <p:bg>
      <p:bgPr>
        <a:blipFill>
          <a:blip r:embed="rId2">
            <a:alphaModFix/>
          </a:blip>
          <a:stretch>
            <a:fillRect/>
          </a:stretch>
        </a:blipFill>
      </p:bgPr>
    </p:bg>
    <p:spTree>
      <p:nvGrpSpPr>
        <p:cNvPr id="82" name="Shape 82"/>
        <p:cNvGrpSpPr/>
        <p:nvPr/>
      </p:nvGrpSpPr>
      <p:grpSpPr>
        <a:xfrm>
          <a:off x="0" y="0"/>
          <a:ext cx="0" cy="0"/>
          <a:chOff x="0" y="0"/>
          <a:chExt cx="0" cy="0"/>
        </a:xfrm>
      </p:grpSpPr>
      <p:sp>
        <p:nvSpPr>
          <p:cNvPr id="83" name="Google Shape;83;p13"/>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84" name="Google Shape;84;p13"/>
          <p:cNvSpPr txBox="1"/>
          <p:nvPr>
            <p:ph idx="2" type="ctrTitle"/>
          </p:nvPr>
        </p:nvSpPr>
        <p:spPr>
          <a:xfrm>
            <a:off x="1741950" y="2846700"/>
            <a:ext cx="12579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1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5" name="Google Shape;85;p13"/>
          <p:cNvSpPr txBox="1"/>
          <p:nvPr>
            <p:ph idx="1" type="subTitle"/>
          </p:nvPr>
        </p:nvSpPr>
        <p:spPr>
          <a:xfrm>
            <a:off x="1741950" y="1650025"/>
            <a:ext cx="2157300" cy="100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3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86" name="Google Shape;86;p13"/>
          <p:cNvSpPr txBox="1"/>
          <p:nvPr>
            <p:ph idx="3" type="ctrTitle"/>
          </p:nvPr>
        </p:nvSpPr>
        <p:spPr>
          <a:xfrm>
            <a:off x="5633751" y="3635300"/>
            <a:ext cx="1780500" cy="427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None/>
              <a:defRPr sz="1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7" name="Google Shape;87;p13"/>
          <p:cNvSpPr txBox="1"/>
          <p:nvPr>
            <p:ph idx="4" type="subTitle"/>
          </p:nvPr>
        </p:nvSpPr>
        <p:spPr>
          <a:xfrm>
            <a:off x="5256958" y="2440056"/>
            <a:ext cx="2157300" cy="1003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sz="13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esign 2">
  <p:cSld name="CUSTOM_15_1">
    <p:bg>
      <p:bgPr>
        <a:blipFill>
          <a:blip r:embed="rId2">
            <a:alphaModFix/>
          </a:blip>
          <a:stretch>
            <a:fillRect/>
          </a:stretch>
        </a:blipFill>
      </p:bgPr>
    </p:bg>
    <p:spTree>
      <p:nvGrpSpPr>
        <p:cNvPr id="88" name="Shape 88"/>
        <p:cNvGrpSpPr/>
        <p:nvPr/>
      </p:nvGrpSpPr>
      <p:grpSpPr>
        <a:xfrm>
          <a:off x="0" y="0"/>
          <a:ext cx="0" cy="0"/>
          <a:chOff x="0" y="0"/>
          <a:chExt cx="0" cy="0"/>
        </a:xfrm>
      </p:grpSpPr>
      <p:sp>
        <p:nvSpPr>
          <p:cNvPr id="89" name="Google Shape;89;p14"/>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4">
  <p:cSld name="CUSTOM_27">
    <p:bg>
      <p:bgPr>
        <a:blipFill>
          <a:blip r:embed="rId2">
            <a:alphaModFix/>
          </a:blip>
          <a:stretch>
            <a:fillRect/>
          </a:stretch>
        </a:blipFill>
      </p:bgPr>
    </p:bg>
    <p:spTree>
      <p:nvGrpSpPr>
        <p:cNvPr id="90" name="Shape 90"/>
        <p:cNvGrpSpPr/>
        <p:nvPr/>
      </p:nvGrpSpPr>
      <p:grpSpPr>
        <a:xfrm>
          <a:off x="0" y="0"/>
          <a:ext cx="0" cy="0"/>
          <a:chOff x="0" y="0"/>
          <a:chExt cx="0" cy="0"/>
        </a:xfrm>
      </p:grpSpPr>
      <p:sp>
        <p:nvSpPr>
          <p:cNvPr id="91" name="Google Shape;91;p15"/>
          <p:cNvSpPr txBox="1"/>
          <p:nvPr>
            <p:ph type="ctrTitle"/>
          </p:nvPr>
        </p:nvSpPr>
        <p:spPr>
          <a:xfrm flipH="1">
            <a:off x="1180003" y="1347038"/>
            <a:ext cx="5195700" cy="19212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p:txBody>
      </p:sp>
      <p:sp>
        <p:nvSpPr>
          <p:cNvPr id="92" name="Google Shape;92;p15"/>
          <p:cNvSpPr txBox="1"/>
          <p:nvPr>
            <p:ph hasCustomPrompt="1" idx="2" type="title"/>
          </p:nvPr>
        </p:nvSpPr>
        <p:spPr>
          <a:xfrm flipH="1">
            <a:off x="1180003" y="1035213"/>
            <a:ext cx="2979300" cy="7545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93" name="Google Shape;93;p15"/>
          <p:cNvSpPr txBox="1"/>
          <p:nvPr>
            <p:ph idx="1" type="subTitle"/>
          </p:nvPr>
        </p:nvSpPr>
        <p:spPr>
          <a:xfrm>
            <a:off x="1180003" y="2742989"/>
            <a:ext cx="4224900" cy="53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100"/>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ur Columns">
  <p:cSld name="CUSTOM_28">
    <p:bg>
      <p:bgPr>
        <a:blipFill>
          <a:blip r:embed="rId2">
            <a:alphaModFix/>
          </a:blip>
          <a:stretch>
            <a:fillRect/>
          </a:stretch>
        </a:blipFill>
      </p:bgPr>
    </p:bg>
    <p:spTree>
      <p:nvGrpSpPr>
        <p:cNvPr id="94" name="Shape 94"/>
        <p:cNvGrpSpPr/>
        <p:nvPr/>
      </p:nvGrpSpPr>
      <p:grpSpPr>
        <a:xfrm>
          <a:off x="0" y="0"/>
          <a:ext cx="0" cy="0"/>
          <a:chOff x="0" y="0"/>
          <a:chExt cx="0" cy="0"/>
        </a:xfrm>
      </p:grpSpPr>
      <p:sp>
        <p:nvSpPr>
          <p:cNvPr id="95" name="Google Shape;95;p16"/>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96" name="Google Shape;96;p16"/>
          <p:cNvSpPr txBox="1"/>
          <p:nvPr>
            <p:ph idx="2" type="ctrTitle"/>
          </p:nvPr>
        </p:nvSpPr>
        <p:spPr>
          <a:xfrm>
            <a:off x="2285760" y="1652042"/>
            <a:ext cx="17931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97" name="Google Shape;97;p16"/>
          <p:cNvSpPr txBox="1"/>
          <p:nvPr>
            <p:ph idx="1" type="subTitle"/>
          </p:nvPr>
        </p:nvSpPr>
        <p:spPr>
          <a:xfrm>
            <a:off x="2285760" y="1946292"/>
            <a:ext cx="1708200" cy="100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98" name="Google Shape;98;p16"/>
          <p:cNvSpPr txBox="1"/>
          <p:nvPr>
            <p:ph idx="3" type="ctrTitle"/>
          </p:nvPr>
        </p:nvSpPr>
        <p:spPr>
          <a:xfrm>
            <a:off x="2285760" y="3570573"/>
            <a:ext cx="17931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99" name="Google Shape;99;p16"/>
          <p:cNvSpPr txBox="1"/>
          <p:nvPr>
            <p:ph idx="4" type="subTitle"/>
          </p:nvPr>
        </p:nvSpPr>
        <p:spPr>
          <a:xfrm>
            <a:off x="2285760" y="3864823"/>
            <a:ext cx="1708200" cy="100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100" name="Google Shape;100;p16"/>
          <p:cNvSpPr txBox="1"/>
          <p:nvPr>
            <p:ph idx="5" type="ctrTitle"/>
          </p:nvPr>
        </p:nvSpPr>
        <p:spPr>
          <a:xfrm>
            <a:off x="5047297" y="1652042"/>
            <a:ext cx="1793100" cy="427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Clr>
                <a:srgbClr val="000000"/>
              </a:buClr>
              <a:buSzPts val="1400"/>
              <a:buNone/>
              <a:defRPr sz="1400">
                <a:solidFill>
                  <a:srgbClr val="000000"/>
                </a:solidFill>
              </a:defRPr>
            </a:lvl2pPr>
            <a:lvl3pPr lvl="2" rtl="0" algn="r">
              <a:spcBef>
                <a:spcPts val="0"/>
              </a:spcBef>
              <a:spcAft>
                <a:spcPts val="0"/>
              </a:spcAft>
              <a:buClr>
                <a:srgbClr val="000000"/>
              </a:buClr>
              <a:buSzPts val="1400"/>
              <a:buNone/>
              <a:defRPr sz="1400">
                <a:solidFill>
                  <a:srgbClr val="000000"/>
                </a:solidFill>
              </a:defRPr>
            </a:lvl3pPr>
            <a:lvl4pPr lvl="3" rtl="0" algn="r">
              <a:spcBef>
                <a:spcPts val="0"/>
              </a:spcBef>
              <a:spcAft>
                <a:spcPts val="0"/>
              </a:spcAft>
              <a:buClr>
                <a:srgbClr val="000000"/>
              </a:buClr>
              <a:buSzPts val="1400"/>
              <a:buNone/>
              <a:defRPr sz="1400">
                <a:solidFill>
                  <a:srgbClr val="000000"/>
                </a:solidFill>
              </a:defRPr>
            </a:lvl4pPr>
            <a:lvl5pPr lvl="4" rtl="0" algn="r">
              <a:spcBef>
                <a:spcPts val="0"/>
              </a:spcBef>
              <a:spcAft>
                <a:spcPts val="0"/>
              </a:spcAft>
              <a:buClr>
                <a:srgbClr val="000000"/>
              </a:buClr>
              <a:buSzPts val="1400"/>
              <a:buNone/>
              <a:defRPr sz="1400">
                <a:solidFill>
                  <a:srgbClr val="000000"/>
                </a:solidFill>
              </a:defRPr>
            </a:lvl5pPr>
            <a:lvl6pPr lvl="5" rtl="0" algn="r">
              <a:spcBef>
                <a:spcPts val="0"/>
              </a:spcBef>
              <a:spcAft>
                <a:spcPts val="0"/>
              </a:spcAft>
              <a:buClr>
                <a:srgbClr val="000000"/>
              </a:buClr>
              <a:buSzPts val="1400"/>
              <a:buNone/>
              <a:defRPr sz="1400">
                <a:solidFill>
                  <a:srgbClr val="000000"/>
                </a:solidFill>
              </a:defRPr>
            </a:lvl6pPr>
            <a:lvl7pPr lvl="6" rtl="0" algn="r">
              <a:spcBef>
                <a:spcPts val="0"/>
              </a:spcBef>
              <a:spcAft>
                <a:spcPts val="0"/>
              </a:spcAft>
              <a:buClr>
                <a:srgbClr val="000000"/>
              </a:buClr>
              <a:buSzPts val="1400"/>
              <a:buNone/>
              <a:defRPr sz="1400">
                <a:solidFill>
                  <a:srgbClr val="000000"/>
                </a:solidFill>
              </a:defRPr>
            </a:lvl7pPr>
            <a:lvl8pPr lvl="7" rtl="0" algn="r">
              <a:spcBef>
                <a:spcPts val="0"/>
              </a:spcBef>
              <a:spcAft>
                <a:spcPts val="0"/>
              </a:spcAft>
              <a:buClr>
                <a:srgbClr val="000000"/>
              </a:buClr>
              <a:buSzPts val="1400"/>
              <a:buNone/>
              <a:defRPr sz="1400">
                <a:solidFill>
                  <a:srgbClr val="000000"/>
                </a:solidFill>
              </a:defRPr>
            </a:lvl8pPr>
            <a:lvl9pPr lvl="8" rtl="0" algn="r">
              <a:spcBef>
                <a:spcPts val="0"/>
              </a:spcBef>
              <a:spcAft>
                <a:spcPts val="0"/>
              </a:spcAft>
              <a:buClr>
                <a:srgbClr val="000000"/>
              </a:buClr>
              <a:buSzPts val="1400"/>
              <a:buNone/>
              <a:defRPr sz="1400">
                <a:solidFill>
                  <a:srgbClr val="000000"/>
                </a:solidFill>
              </a:defRPr>
            </a:lvl9pPr>
          </a:lstStyle>
          <a:p/>
        </p:txBody>
      </p:sp>
      <p:sp>
        <p:nvSpPr>
          <p:cNvPr id="101" name="Google Shape;101;p16"/>
          <p:cNvSpPr txBox="1"/>
          <p:nvPr>
            <p:ph idx="6" type="subTitle"/>
          </p:nvPr>
        </p:nvSpPr>
        <p:spPr>
          <a:xfrm>
            <a:off x="5047299" y="1946292"/>
            <a:ext cx="1793100" cy="1003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sz="1100"/>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
        <p:nvSpPr>
          <p:cNvPr id="102" name="Google Shape;102;p16"/>
          <p:cNvSpPr txBox="1"/>
          <p:nvPr>
            <p:ph idx="7" type="ctrTitle"/>
          </p:nvPr>
        </p:nvSpPr>
        <p:spPr>
          <a:xfrm>
            <a:off x="5047297" y="3570573"/>
            <a:ext cx="1793100" cy="427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Clr>
                <a:srgbClr val="000000"/>
              </a:buClr>
              <a:buSzPts val="1400"/>
              <a:buNone/>
              <a:defRPr sz="1400">
                <a:solidFill>
                  <a:srgbClr val="000000"/>
                </a:solidFill>
              </a:defRPr>
            </a:lvl2pPr>
            <a:lvl3pPr lvl="2" rtl="0" algn="r">
              <a:spcBef>
                <a:spcPts val="0"/>
              </a:spcBef>
              <a:spcAft>
                <a:spcPts val="0"/>
              </a:spcAft>
              <a:buClr>
                <a:srgbClr val="000000"/>
              </a:buClr>
              <a:buSzPts val="1400"/>
              <a:buNone/>
              <a:defRPr sz="1400">
                <a:solidFill>
                  <a:srgbClr val="000000"/>
                </a:solidFill>
              </a:defRPr>
            </a:lvl3pPr>
            <a:lvl4pPr lvl="3" rtl="0" algn="r">
              <a:spcBef>
                <a:spcPts val="0"/>
              </a:spcBef>
              <a:spcAft>
                <a:spcPts val="0"/>
              </a:spcAft>
              <a:buClr>
                <a:srgbClr val="000000"/>
              </a:buClr>
              <a:buSzPts val="1400"/>
              <a:buNone/>
              <a:defRPr sz="1400">
                <a:solidFill>
                  <a:srgbClr val="000000"/>
                </a:solidFill>
              </a:defRPr>
            </a:lvl4pPr>
            <a:lvl5pPr lvl="4" rtl="0" algn="r">
              <a:spcBef>
                <a:spcPts val="0"/>
              </a:spcBef>
              <a:spcAft>
                <a:spcPts val="0"/>
              </a:spcAft>
              <a:buClr>
                <a:srgbClr val="000000"/>
              </a:buClr>
              <a:buSzPts val="1400"/>
              <a:buNone/>
              <a:defRPr sz="1400">
                <a:solidFill>
                  <a:srgbClr val="000000"/>
                </a:solidFill>
              </a:defRPr>
            </a:lvl5pPr>
            <a:lvl6pPr lvl="5" rtl="0" algn="r">
              <a:spcBef>
                <a:spcPts val="0"/>
              </a:spcBef>
              <a:spcAft>
                <a:spcPts val="0"/>
              </a:spcAft>
              <a:buClr>
                <a:srgbClr val="000000"/>
              </a:buClr>
              <a:buSzPts val="1400"/>
              <a:buNone/>
              <a:defRPr sz="1400">
                <a:solidFill>
                  <a:srgbClr val="000000"/>
                </a:solidFill>
              </a:defRPr>
            </a:lvl6pPr>
            <a:lvl7pPr lvl="6" rtl="0" algn="r">
              <a:spcBef>
                <a:spcPts val="0"/>
              </a:spcBef>
              <a:spcAft>
                <a:spcPts val="0"/>
              </a:spcAft>
              <a:buClr>
                <a:srgbClr val="000000"/>
              </a:buClr>
              <a:buSzPts val="1400"/>
              <a:buNone/>
              <a:defRPr sz="1400">
                <a:solidFill>
                  <a:srgbClr val="000000"/>
                </a:solidFill>
              </a:defRPr>
            </a:lvl7pPr>
            <a:lvl8pPr lvl="7" rtl="0" algn="r">
              <a:spcBef>
                <a:spcPts val="0"/>
              </a:spcBef>
              <a:spcAft>
                <a:spcPts val="0"/>
              </a:spcAft>
              <a:buClr>
                <a:srgbClr val="000000"/>
              </a:buClr>
              <a:buSzPts val="1400"/>
              <a:buNone/>
              <a:defRPr sz="1400">
                <a:solidFill>
                  <a:srgbClr val="000000"/>
                </a:solidFill>
              </a:defRPr>
            </a:lvl8pPr>
            <a:lvl9pPr lvl="8" rtl="0" algn="r">
              <a:spcBef>
                <a:spcPts val="0"/>
              </a:spcBef>
              <a:spcAft>
                <a:spcPts val="0"/>
              </a:spcAft>
              <a:buClr>
                <a:srgbClr val="000000"/>
              </a:buClr>
              <a:buSzPts val="1400"/>
              <a:buNone/>
              <a:defRPr sz="1400">
                <a:solidFill>
                  <a:srgbClr val="000000"/>
                </a:solidFill>
              </a:defRPr>
            </a:lvl9pPr>
          </a:lstStyle>
          <a:p/>
        </p:txBody>
      </p:sp>
      <p:sp>
        <p:nvSpPr>
          <p:cNvPr id="103" name="Google Shape;103;p16"/>
          <p:cNvSpPr txBox="1"/>
          <p:nvPr>
            <p:ph idx="8" type="subTitle"/>
          </p:nvPr>
        </p:nvSpPr>
        <p:spPr>
          <a:xfrm>
            <a:off x="5047299" y="3864823"/>
            <a:ext cx="1793100" cy="1003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sz="1100"/>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itle">
  <p:cSld name="CUSTOM_29">
    <p:spTree>
      <p:nvGrpSpPr>
        <p:cNvPr id="104" name="Shape 104"/>
        <p:cNvGrpSpPr/>
        <p:nvPr/>
      </p:nvGrpSpPr>
      <p:grpSpPr>
        <a:xfrm>
          <a:off x="0" y="0"/>
          <a:ext cx="0" cy="0"/>
          <a:chOff x="0" y="0"/>
          <a:chExt cx="0" cy="0"/>
        </a:xfrm>
      </p:grpSpPr>
      <p:sp>
        <p:nvSpPr>
          <p:cNvPr id="105" name="Google Shape;105;p17"/>
          <p:cNvSpPr txBox="1"/>
          <p:nvPr>
            <p:ph type="ctrTitle"/>
          </p:nvPr>
        </p:nvSpPr>
        <p:spPr>
          <a:xfrm flipH="1">
            <a:off x="1193529" y="1611150"/>
            <a:ext cx="5195700" cy="19212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6500"/>
              <a:buNone/>
              <a:defRPr sz="6500"/>
            </a:lvl2pPr>
            <a:lvl3pPr lvl="2" rtl="0">
              <a:spcBef>
                <a:spcPts val="0"/>
              </a:spcBef>
              <a:spcAft>
                <a:spcPts val="0"/>
              </a:spcAft>
              <a:buSzPts val="6500"/>
              <a:buNone/>
              <a:defRPr sz="6500"/>
            </a:lvl3pPr>
            <a:lvl4pPr lvl="3" rtl="0">
              <a:spcBef>
                <a:spcPts val="0"/>
              </a:spcBef>
              <a:spcAft>
                <a:spcPts val="0"/>
              </a:spcAft>
              <a:buSzPts val="6500"/>
              <a:buNone/>
              <a:defRPr sz="6500"/>
            </a:lvl4pPr>
            <a:lvl5pPr lvl="4" rtl="0">
              <a:spcBef>
                <a:spcPts val="0"/>
              </a:spcBef>
              <a:spcAft>
                <a:spcPts val="0"/>
              </a:spcAft>
              <a:buSzPts val="6500"/>
              <a:buNone/>
              <a:defRPr sz="6500"/>
            </a:lvl5pPr>
            <a:lvl6pPr lvl="5" rtl="0">
              <a:spcBef>
                <a:spcPts val="0"/>
              </a:spcBef>
              <a:spcAft>
                <a:spcPts val="0"/>
              </a:spcAft>
              <a:buSzPts val="6500"/>
              <a:buNone/>
              <a:defRPr sz="6500"/>
            </a:lvl6pPr>
            <a:lvl7pPr lvl="6" rtl="0">
              <a:spcBef>
                <a:spcPts val="0"/>
              </a:spcBef>
              <a:spcAft>
                <a:spcPts val="0"/>
              </a:spcAft>
              <a:buSzPts val="6500"/>
              <a:buNone/>
              <a:defRPr sz="6500"/>
            </a:lvl7pPr>
            <a:lvl8pPr lvl="7" rtl="0">
              <a:spcBef>
                <a:spcPts val="0"/>
              </a:spcBef>
              <a:spcAft>
                <a:spcPts val="0"/>
              </a:spcAft>
              <a:buSzPts val="6500"/>
              <a:buNone/>
              <a:defRPr sz="6500"/>
            </a:lvl8pPr>
            <a:lvl9pPr lvl="8" rtl="0">
              <a:spcBef>
                <a:spcPts val="0"/>
              </a:spcBef>
              <a:spcAft>
                <a:spcPts val="0"/>
              </a:spcAft>
              <a:buSzPts val="6500"/>
              <a:buNone/>
              <a:defRPr sz="65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5">
  <p:cSld name="CUSTOM_30">
    <p:bg>
      <p:bgPr>
        <a:blipFill>
          <a:blip r:embed="rId2">
            <a:alphaModFix/>
          </a:blip>
          <a:stretch>
            <a:fillRect/>
          </a:stretch>
        </a:blipFill>
      </p:bgPr>
    </p:bg>
    <p:spTree>
      <p:nvGrpSpPr>
        <p:cNvPr id="106" name="Shape 106"/>
        <p:cNvGrpSpPr/>
        <p:nvPr/>
      </p:nvGrpSpPr>
      <p:grpSpPr>
        <a:xfrm>
          <a:off x="0" y="0"/>
          <a:ext cx="0" cy="0"/>
          <a:chOff x="0" y="0"/>
          <a:chExt cx="0" cy="0"/>
        </a:xfrm>
      </p:grpSpPr>
      <p:sp>
        <p:nvSpPr>
          <p:cNvPr id="107" name="Google Shape;107;p18"/>
          <p:cNvSpPr txBox="1"/>
          <p:nvPr>
            <p:ph type="ctrTitle"/>
          </p:nvPr>
        </p:nvSpPr>
        <p:spPr>
          <a:xfrm flipH="1">
            <a:off x="2260329" y="2193805"/>
            <a:ext cx="5195700" cy="19212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p:txBody>
      </p:sp>
      <p:sp>
        <p:nvSpPr>
          <p:cNvPr id="108" name="Google Shape;108;p18"/>
          <p:cNvSpPr txBox="1"/>
          <p:nvPr>
            <p:ph hasCustomPrompt="1" idx="2" type="title"/>
          </p:nvPr>
        </p:nvSpPr>
        <p:spPr>
          <a:xfrm flipH="1">
            <a:off x="2260329" y="1881980"/>
            <a:ext cx="2979300" cy="7545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09" name="Google Shape;109;p18"/>
          <p:cNvSpPr txBox="1"/>
          <p:nvPr>
            <p:ph idx="1" type="subTitle"/>
          </p:nvPr>
        </p:nvSpPr>
        <p:spPr>
          <a:xfrm>
            <a:off x="2260329" y="3476054"/>
            <a:ext cx="4224900" cy="5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esign 3">
  <p:cSld name="CUSTOM_15_1_1">
    <p:bg>
      <p:bgPr>
        <a:blipFill>
          <a:blip r:embed="rId2">
            <a:alphaModFix/>
          </a:blip>
          <a:stretch>
            <a:fillRect/>
          </a:stretch>
        </a:blipFill>
      </p:bgPr>
    </p:bg>
    <p:spTree>
      <p:nvGrpSpPr>
        <p:cNvPr id="110" name="Shape 110"/>
        <p:cNvGrpSpPr/>
        <p:nvPr/>
      </p:nvGrpSpPr>
      <p:grpSpPr>
        <a:xfrm>
          <a:off x="0" y="0"/>
          <a:ext cx="0" cy="0"/>
          <a:chOff x="0" y="0"/>
          <a:chExt cx="0" cy="0"/>
        </a:xfrm>
      </p:grpSpPr>
      <p:sp>
        <p:nvSpPr>
          <p:cNvPr id="111" name="Google Shape;111;p19"/>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esign 4">
  <p:cSld name="CUSTOM_15_1_1_1">
    <p:bg>
      <p:bgPr>
        <a:blipFill>
          <a:blip r:embed="rId2">
            <a:alphaModFix/>
          </a:blip>
          <a:stretch>
            <a:fillRect/>
          </a:stretch>
        </a:blipFill>
      </p:bgPr>
    </p:bg>
    <p:spTree>
      <p:nvGrpSpPr>
        <p:cNvPr id="112" name="Shape 112"/>
        <p:cNvGrpSpPr/>
        <p:nvPr/>
      </p:nvGrpSpPr>
      <p:grpSpPr>
        <a:xfrm>
          <a:off x="0" y="0"/>
          <a:ext cx="0" cy="0"/>
          <a:chOff x="0" y="0"/>
          <a:chExt cx="0" cy="0"/>
        </a:xfrm>
      </p:grpSpPr>
      <p:sp>
        <p:nvSpPr>
          <p:cNvPr id="113" name="Google Shape;113;p20"/>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s">
  <p:cSld name="CUSTOM_17">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3"/>
          <p:cNvSpPr txBox="1"/>
          <p:nvPr>
            <p:ph type="ctrTitle"/>
          </p:nvPr>
        </p:nvSpPr>
        <p:spPr>
          <a:xfrm>
            <a:off x="3385875" y="2098650"/>
            <a:ext cx="2372400" cy="94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0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3" name="Google Shape;13;p3"/>
          <p:cNvSpPr txBox="1"/>
          <p:nvPr>
            <p:ph idx="2" type="ctrTitle"/>
          </p:nvPr>
        </p:nvSpPr>
        <p:spPr>
          <a:xfrm>
            <a:off x="390296" y="201653"/>
            <a:ext cx="19743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SzPts val="1400"/>
              <a:buNone/>
              <a:defRPr sz="1400"/>
            </a:lvl2pPr>
            <a:lvl3pPr lvl="2" rtl="0" algn="r">
              <a:spcBef>
                <a:spcPts val="0"/>
              </a:spcBef>
              <a:spcAft>
                <a:spcPts val="0"/>
              </a:spcAft>
              <a:buSzPts val="1400"/>
              <a:buNone/>
              <a:defRPr sz="1400"/>
            </a:lvl3pPr>
            <a:lvl4pPr lvl="3" rtl="0" algn="r">
              <a:spcBef>
                <a:spcPts val="0"/>
              </a:spcBef>
              <a:spcAft>
                <a:spcPts val="0"/>
              </a:spcAft>
              <a:buSzPts val="1400"/>
              <a:buNone/>
              <a:defRPr sz="1400"/>
            </a:lvl4pPr>
            <a:lvl5pPr lvl="4" rtl="0" algn="r">
              <a:spcBef>
                <a:spcPts val="0"/>
              </a:spcBef>
              <a:spcAft>
                <a:spcPts val="0"/>
              </a:spcAft>
              <a:buSzPts val="1400"/>
              <a:buNone/>
              <a:defRPr sz="1400"/>
            </a:lvl5pPr>
            <a:lvl6pPr lvl="5" rtl="0" algn="r">
              <a:spcBef>
                <a:spcPts val="0"/>
              </a:spcBef>
              <a:spcAft>
                <a:spcPts val="0"/>
              </a:spcAft>
              <a:buSzPts val="1400"/>
              <a:buNone/>
              <a:defRPr sz="1400"/>
            </a:lvl6pPr>
            <a:lvl7pPr lvl="6" rtl="0" algn="r">
              <a:spcBef>
                <a:spcPts val="0"/>
              </a:spcBef>
              <a:spcAft>
                <a:spcPts val="0"/>
              </a:spcAft>
              <a:buSzPts val="1400"/>
              <a:buNone/>
              <a:defRPr sz="1400"/>
            </a:lvl7pPr>
            <a:lvl8pPr lvl="7" rtl="0" algn="r">
              <a:spcBef>
                <a:spcPts val="0"/>
              </a:spcBef>
              <a:spcAft>
                <a:spcPts val="0"/>
              </a:spcAft>
              <a:buSzPts val="1400"/>
              <a:buNone/>
              <a:defRPr sz="1400"/>
            </a:lvl8pPr>
            <a:lvl9pPr lvl="8" rtl="0" algn="r">
              <a:spcBef>
                <a:spcPts val="0"/>
              </a:spcBef>
              <a:spcAft>
                <a:spcPts val="0"/>
              </a:spcAft>
              <a:buSzPts val="1400"/>
              <a:buNone/>
              <a:defRPr sz="1400"/>
            </a:lvl9pPr>
          </a:lstStyle>
          <a:p/>
        </p:txBody>
      </p:sp>
      <p:sp>
        <p:nvSpPr>
          <p:cNvPr id="14" name="Google Shape;14;p3"/>
          <p:cNvSpPr txBox="1"/>
          <p:nvPr>
            <p:ph idx="1" type="subTitle"/>
          </p:nvPr>
        </p:nvSpPr>
        <p:spPr>
          <a:xfrm>
            <a:off x="690446" y="656478"/>
            <a:ext cx="1674300" cy="57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900"/>
              <a:buNone/>
              <a:defRPr sz="900"/>
            </a:lvl1pPr>
            <a:lvl2pPr lvl="1" rtl="0" algn="r">
              <a:lnSpc>
                <a:spcPct val="100000"/>
              </a:lnSpc>
              <a:spcBef>
                <a:spcPts val="0"/>
              </a:spcBef>
              <a:spcAft>
                <a:spcPts val="0"/>
              </a:spcAft>
              <a:buSzPts val="900"/>
              <a:buNone/>
              <a:defRPr sz="900"/>
            </a:lvl2pPr>
            <a:lvl3pPr lvl="2" rtl="0" algn="r">
              <a:lnSpc>
                <a:spcPct val="100000"/>
              </a:lnSpc>
              <a:spcBef>
                <a:spcPts val="0"/>
              </a:spcBef>
              <a:spcAft>
                <a:spcPts val="0"/>
              </a:spcAft>
              <a:buSzPts val="900"/>
              <a:buNone/>
              <a:defRPr sz="900"/>
            </a:lvl3pPr>
            <a:lvl4pPr lvl="3" rtl="0" algn="r">
              <a:lnSpc>
                <a:spcPct val="100000"/>
              </a:lnSpc>
              <a:spcBef>
                <a:spcPts val="0"/>
              </a:spcBef>
              <a:spcAft>
                <a:spcPts val="0"/>
              </a:spcAft>
              <a:buSzPts val="900"/>
              <a:buNone/>
              <a:defRPr sz="900"/>
            </a:lvl4pPr>
            <a:lvl5pPr lvl="4" rtl="0" algn="r">
              <a:lnSpc>
                <a:spcPct val="100000"/>
              </a:lnSpc>
              <a:spcBef>
                <a:spcPts val="0"/>
              </a:spcBef>
              <a:spcAft>
                <a:spcPts val="0"/>
              </a:spcAft>
              <a:buSzPts val="900"/>
              <a:buNone/>
              <a:defRPr sz="900"/>
            </a:lvl5pPr>
            <a:lvl6pPr lvl="5" rtl="0" algn="r">
              <a:lnSpc>
                <a:spcPct val="100000"/>
              </a:lnSpc>
              <a:spcBef>
                <a:spcPts val="0"/>
              </a:spcBef>
              <a:spcAft>
                <a:spcPts val="0"/>
              </a:spcAft>
              <a:buSzPts val="900"/>
              <a:buNone/>
              <a:defRPr sz="900"/>
            </a:lvl6pPr>
            <a:lvl7pPr lvl="6" rtl="0" algn="r">
              <a:lnSpc>
                <a:spcPct val="100000"/>
              </a:lnSpc>
              <a:spcBef>
                <a:spcPts val="0"/>
              </a:spcBef>
              <a:spcAft>
                <a:spcPts val="0"/>
              </a:spcAft>
              <a:buSzPts val="900"/>
              <a:buNone/>
              <a:defRPr sz="900"/>
            </a:lvl7pPr>
            <a:lvl8pPr lvl="7" rtl="0" algn="r">
              <a:lnSpc>
                <a:spcPct val="100000"/>
              </a:lnSpc>
              <a:spcBef>
                <a:spcPts val="0"/>
              </a:spcBef>
              <a:spcAft>
                <a:spcPts val="0"/>
              </a:spcAft>
              <a:buSzPts val="900"/>
              <a:buNone/>
              <a:defRPr sz="900"/>
            </a:lvl8pPr>
            <a:lvl9pPr lvl="8" rtl="0" algn="r">
              <a:lnSpc>
                <a:spcPct val="100000"/>
              </a:lnSpc>
              <a:spcBef>
                <a:spcPts val="0"/>
              </a:spcBef>
              <a:spcAft>
                <a:spcPts val="0"/>
              </a:spcAft>
              <a:buSzPts val="900"/>
              <a:buNone/>
              <a:defRPr sz="900"/>
            </a:lvl9pPr>
          </a:lstStyle>
          <a:p/>
        </p:txBody>
      </p:sp>
      <p:sp>
        <p:nvSpPr>
          <p:cNvPr id="15" name="Google Shape;15;p3"/>
          <p:cNvSpPr txBox="1"/>
          <p:nvPr>
            <p:ph hasCustomPrompt="1" idx="3" type="title"/>
          </p:nvPr>
        </p:nvSpPr>
        <p:spPr>
          <a:xfrm>
            <a:off x="2118448" y="544448"/>
            <a:ext cx="11076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3600"/>
            </a:lvl1pPr>
            <a:lvl2pPr lvl="1"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6" name="Google Shape;16;p3"/>
          <p:cNvSpPr txBox="1"/>
          <p:nvPr>
            <p:ph hasCustomPrompt="1" idx="4" type="title"/>
          </p:nvPr>
        </p:nvSpPr>
        <p:spPr>
          <a:xfrm>
            <a:off x="2105406" y="1515808"/>
            <a:ext cx="11076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36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7" name="Google Shape;17;p3"/>
          <p:cNvSpPr txBox="1"/>
          <p:nvPr>
            <p:ph hasCustomPrompt="1" idx="5" type="title"/>
          </p:nvPr>
        </p:nvSpPr>
        <p:spPr>
          <a:xfrm>
            <a:off x="2105406" y="2487168"/>
            <a:ext cx="11076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3"/>
          <p:cNvSpPr txBox="1"/>
          <p:nvPr>
            <p:ph hasCustomPrompt="1" idx="6" type="title"/>
          </p:nvPr>
        </p:nvSpPr>
        <p:spPr>
          <a:xfrm>
            <a:off x="5922008" y="2092638"/>
            <a:ext cx="10722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600"/>
            </a:lvl1pPr>
            <a:lvl2pPr lvl="1"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p:nvPr>
            <p:ph hasCustomPrompt="1" idx="7" type="title"/>
          </p:nvPr>
        </p:nvSpPr>
        <p:spPr>
          <a:xfrm>
            <a:off x="5922008" y="3112336"/>
            <a:ext cx="10722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6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p:nvPr>
            <p:ph hasCustomPrompt="1" idx="8" type="title"/>
          </p:nvPr>
        </p:nvSpPr>
        <p:spPr>
          <a:xfrm>
            <a:off x="5922008" y="4132033"/>
            <a:ext cx="10722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3"/>
          <p:cNvSpPr txBox="1"/>
          <p:nvPr>
            <p:ph idx="9" type="ctrTitle"/>
          </p:nvPr>
        </p:nvSpPr>
        <p:spPr>
          <a:xfrm>
            <a:off x="390296" y="1167854"/>
            <a:ext cx="19743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SzPts val="1400"/>
              <a:buNone/>
              <a:defRPr sz="1400"/>
            </a:lvl2pPr>
            <a:lvl3pPr lvl="2" rtl="0" algn="r">
              <a:spcBef>
                <a:spcPts val="0"/>
              </a:spcBef>
              <a:spcAft>
                <a:spcPts val="0"/>
              </a:spcAft>
              <a:buSzPts val="1400"/>
              <a:buNone/>
              <a:defRPr sz="1400"/>
            </a:lvl3pPr>
            <a:lvl4pPr lvl="3" rtl="0" algn="r">
              <a:spcBef>
                <a:spcPts val="0"/>
              </a:spcBef>
              <a:spcAft>
                <a:spcPts val="0"/>
              </a:spcAft>
              <a:buSzPts val="1400"/>
              <a:buNone/>
              <a:defRPr sz="1400"/>
            </a:lvl4pPr>
            <a:lvl5pPr lvl="4" rtl="0" algn="r">
              <a:spcBef>
                <a:spcPts val="0"/>
              </a:spcBef>
              <a:spcAft>
                <a:spcPts val="0"/>
              </a:spcAft>
              <a:buSzPts val="1400"/>
              <a:buNone/>
              <a:defRPr sz="1400"/>
            </a:lvl5pPr>
            <a:lvl6pPr lvl="5" rtl="0" algn="r">
              <a:spcBef>
                <a:spcPts val="0"/>
              </a:spcBef>
              <a:spcAft>
                <a:spcPts val="0"/>
              </a:spcAft>
              <a:buSzPts val="1400"/>
              <a:buNone/>
              <a:defRPr sz="1400"/>
            </a:lvl6pPr>
            <a:lvl7pPr lvl="6" rtl="0" algn="r">
              <a:spcBef>
                <a:spcPts val="0"/>
              </a:spcBef>
              <a:spcAft>
                <a:spcPts val="0"/>
              </a:spcAft>
              <a:buSzPts val="1400"/>
              <a:buNone/>
              <a:defRPr sz="1400"/>
            </a:lvl7pPr>
            <a:lvl8pPr lvl="7" rtl="0" algn="r">
              <a:spcBef>
                <a:spcPts val="0"/>
              </a:spcBef>
              <a:spcAft>
                <a:spcPts val="0"/>
              </a:spcAft>
              <a:buSzPts val="1400"/>
              <a:buNone/>
              <a:defRPr sz="1400"/>
            </a:lvl8pPr>
            <a:lvl9pPr lvl="8" rtl="0" algn="r">
              <a:spcBef>
                <a:spcPts val="0"/>
              </a:spcBef>
              <a:spcAft>
                <a:spcPts val="0"/>
              </a:spcAft>
              <a:buSzPts val="1400"/>
              <a:buNone/>
              <a:defRPr sz="1400"/>
            </a:lvl9pPr>
          </a:lstStyle>
          <a:p/>
        </p:txBody>
      </p:sp>
      <p:sp>
        <p:nvSpPr>
          <p:cNvPr id="22" name="Google Shape;22;p3"/>
          <p:cNvSpPr txBox="1"/>
          <p:nvPr>
            <p:ph idx="13" type="subTitle"/>
          </p:nvPr>
        </p:nvSpPr>
        <p:spPr>
          <a:xfrm>
            <a:off x="690446" y="1622677"/>
            <a:ext cx="1674300" cy="57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900"/>
              <a:buNone/>
              <a:defRPr sz="900"/>
            </a:lvl1pPr>
            <a:lvl2pPr lvl="1" rtl="0" algn="r">
              <a:lnSpc>
                <a:spcPct val="100000"/>
              </a:lnSpc>
              <a:spcBef>
                <a:spcPts val="0"/>
              </a:spcBef>
              <a:spcAft>
                <a:spcPts val="0"/>
              </a:spcAft>
              <a:buSzPts val="900"/>
              <a:buNone/>
              <a:defRPr sz="900"/>
            </a:lvl2pPr>
            <a:lvl3pPr lvl="2" rtl="0" algn="r">
              <a:lnSpc>
                <a:spcPct val="100000"/>
              </a:lnSpc>
              <a:spcBef>
                <a:spcPts val="0"/>
              </a:spcBef>
              <a:spcAft>
                <a:spcPts val="0"/>
              </a:spcAft>
              <a:buSzPts val="900"/>
              <a:buNone/>
              <a:defRPr sz="900"/>
            </a:lvl3pPr>
            <a:lvl4pPr lvl="3" rtl="0" algn="r">
              <a:lnSpc>
                <a:spcPct val="100000"/>
              </a:lnSpc>
              <a:spcBef>
                <a:spcPts val="0"/>
              </a:spcBef>
              <a:spcAft>
                <a:spcPts val="0"/>
              </a:spcAft>
              <a:buSzPts val="900"/>
              <a:buNone/>
              <a:defRPr sz="900"/>
            </a:lvl4pPr>
            <a:lvl5pPr lvl="4" rtl="0" algn="r">
              <a:lnSpc>
                <a:spcPct val="100000"/>
              </a:lnSpc>
              <a:spcBef>
                <a:spcPts val="0"/>
              </a:spcBef>
              <a:spcAft>
                <a:spcPts val="0"/>
              </a:spcAft>
              <a:buSzPts val="900"/>
              <a:buNone/>
              <a:defRPr sz="900"/>
            </a:lvl5pPr>
            <a:lvl6pPr lvl="5" rtl="0" algn="r">
              <a:lnSpc>
                <a:spcPct val="100000"/>
              </a:lnSpc>
              <a:spcBef>
                <a:spcPts val="0"/>
              </a:spcBef>
              <a:spcAft>
                <a:spcPts val="0"/>
              </a:spcAft>
              <a:buSzPts val="900"/>
              <a:buNone/>
              <a:defRPr sz="900"/>
            </a:lvl6pPr>
            <a:lvl7pPr lvl="6" rtl="0" algn="r">
              <a:lnSpc>
                <a:spcPct val="100000"/>
              </a:lnSpc>
              <a:spcBef>
                <a:spcPts val="0"/>
              </a:spcBef>
              <a:spcAft>
                <a:spcPts val="0"/>
              </a:spcAft>
              <a:buSzPts val="900"/>
              <a:buNone/>
              <a:defRPr sz="900"/>
            </a:lvl7pPr>
            <a:lvl8pPr lvl="7" rtl="0" algn="r">
              <a:lnSpc>
                <a:spcPct val="100000"/>
              </a:lnSpc>
              <a:spcBef>
                <a:spcPts val="0"/>
              </a:spcBef>
              <a:spcAft>
                <a:spcPts val="0"/>
              </a:spcAft>
              <a:buSzPts val="900"/>
              <a:buNone/>
              <a:defRPr sz="900"/>
            </a:lvl8pPr>
            <a:lvl9pPr lvl="8" rtl="0" algn="r">
              <a:lnSpc>
                <a:spcPct val="100000"/>
              </a:lnSpc>
              <a:spcBef>
                <a:spcPts val="0"/>
              </a:spcBef>
              <a:spcAft>
                <a:spcPts val="0"/>
              </a:spcAft>
              <a:buSzPts val="900"/>
              <a:buNone/>
              <a:defRPr sz="900"/>
            </a:lvl9pPr>
          </a:lstStyle>
          <a:p/>
        </p:txBody>
      </p:sp>
      <p:sp>
        <p:nvSpPr>
          <p:cNvPr id="23" name="Google Shape;23;p3"/>
          <p:cNvSpPr txBox="1"/>
          <p:nvPr>
            <p:ph idx="14" type="ctrTitle"/>
          </p:nvPr>
        </p:nvSpPr>
        <p:spPr>
          <a:xfrm>
            <a:off x="390296" y="2141336"/>
            <a:ext cx="19743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SzPts val="1400"/>
              <a:buNone/>
              <a:defRPr sz="1400"/>
            </a:lvl2pPr>
            <a:lvl3pPr lvl="2" rtl="0" algn="r">
              <a:spcBef>
                <a:spcPts val="0"/>
              </a:spcBef>
              <a:spcAft>
                <a:spcPts val="0"/>
              </a:spcAft>
              <a:buSzPts val="1400"/>
              <a:buNone/>
              <a:defRPr sz="1400"/>
            </a:lvl3pPr>
            <a:lvl4pPr lvl="3" rtl="0" algn="r">
              <a:spcBef>
                <a:spcPts val="0"/>
              </a:spcBef>
              <a:spcAft>
                <a:spcPts val="0"/>
              </a:spcAft>
              <a:buSzPts val="1400"/>
              <a:buNone/>
              <a:defRPr sz="1400"/>
            </a:lvl4pPr>
            <a:lvl5pPr lvl="4" rtl="0" algn="r">
              <a:spcBef>
                <a:spcPts val="0"/>
              </a:spcBef>
              <a:spcAft>
                <a:spcPts val="0"/>
              </a:spcAft>
              <a:buSzPts val="1400"/>
              <a:buNone/>
              <a:defRPr sz="1400"/>
            </a:lvl5pPr>
            <a:lvl6pPr lvl="5" rtl="0" algn="r">
              <a:spcBef>
                <a:spcPts val="0"/>
              </a:spcBef>
              <a:spcAft>
                <a:spcPts val="0"/>
              </a:spcAft>
              <a:buSzPts val="1400"/>
              <a:buNone/>
              <a:defRPr sz="1400"/>
            </a:lvl6pPr>
            <a:lvl7pPr lvl="6" rtl="0" algn="r">
              <a:spcBef>
                <a:spcPts val="0"/>
              </a:spcBef>
              <a:spcAft>
                <a:spcPts val="0"/>
              </a:spcAft>
              <a:buSzPts val="1400"/>
              <a:buNone/>
              <a:defRPr sz="1400"/>
            </a:lvl7pPr>
            <a:lvl8pPr lvl="7" rtl="0" algn="r">
              <a:spcBef>
                <a:spcPts val="0"/>
              </a:spcBef>
              <a:spcAft>
                <a:spcPts val="0"/>
              </a:spcAft>
              <a:buSzPts val="1400"/>
              <a:buNone/>
              <a:defRPr sz="1400"/>
            </a:lvl8pPr>
            <a:lvl9pPr lvl="8" rtl="0" algn="r">
              <a:spcBef>
                <a:spcPts val="0"/>
              </a:spcBef>
              <a:spcAft>
                <a:spcPts val="0"/>
              </a:spcAft>
              <a:buSzPts val="1400"/>
              <a:buNone/>
              <a:defRPr sz="1400"/>
            </a:lvl9pPr>
          </a:lstStyle>
          <a:p/>
        </p:txBody>
      </p:sp>
      <p:sp>
        <p:nvSpPr>
          <p:cNvPr id="24" name="Google Shape;24;p3"/>
          <p:cNvSpPr txBox="1"/>
          <p:nvPr>
            <p:ph idx="15" type="subTitle"/>
          </p:nvPr>
        </p:nvSpPr>
        <p:spPr>
          <a:xfrm>
            <a:off x="690446" y="2596156"/>
            <a:ext cx="1674300" cy="57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900"/>
              <a:buNone/>
              <a:defRPr sz="900"/>
            </a:lvl1pPr>
            <a:lvl2pPr lvl="1" rtl="0" algn="r">
              <a:lnSpc>
                <a:spcPct val="100000"/>
              </a:lnSpc>
              <a:spcBef>
                <a:spcPts val="0"/>
              </a:spcBef>
              <a:spcAft>
                <a:spcPts val="0"/>
              </a:spcAft>
              <a:buSzPts val="900"/>
              <a:buNone/>
              <a:defRPr sz="900"/>
            </a:lvl2pPr>
            <a:lvl3pPr lvl="2" rtl="0" algn="r">
              <a:lnSpc>
                <a:spcPct val="100000"/>
              </a:lnSpc>
              <a:spcBef>
                <a:spcPts val="0"/>
              </a:spcBef>
              <a:spcAft>
                <a:spcPts val="0"/>
              </a:spcAft>
              <a:buSzPts val="900"/>
              <a:buNone/>
              <a:defRPr sz="900"/>
            </a:lvl3pPr>
            <a:lvl4pPr lvl="3" rtl="0" algn="r">
              <a:lnSpc>
                <a:spcPct val="100000"/>
              </a:lnSpc>
              <a:spcBef>
                <a:spcPts val="0"/>
              </a:spcBef>
              <a:spcAft>
                <a:spcPts val="0"/>
              </a:spcAft>
              <a:buSzPts val="900"/>
              <a:buNone/>
              <a:defRPr sz="900"/>
            </a:lvl4pPr>
            <a:lvl5pPr lvl="4" rtl="0" algn="r">
              <a:lnSpc>
                <a:spcPct val="100000"/>
              </a:lnSpc>
              <a:spcBef>
                <a:spcPts val="0"/>
              </a:spcBef>
              <a:spcAft>
                <a:spcPts val="0"/>
              </a:spcAft>
              <a:buSzPts val="900"/>
              <a:buNone/>
              <a:defRPr sz="900"/>
            </a:lvl5pPr>
            <a:lvl6pPr lvl="5" rtl="0" algn="r">
              <a:lnSpc>
                <a:spcPct val="100000"/>
              </a:lnSpc>
              <a:spcBef>
                <a:spcPts val="0"/>
              </a:spcBef>
              <a:spcAft>
                <a:spcPts val="0"/>
              </a:spcAft>
              <a:buSzPts val="900"/>
              <a:buNone/>
              <a:defRPr sz="900"/>
            </a:lvl6pPr>
            <a:lvl7pPr lvl="6" rtl="0" algn="r">
              <a:lnSpc>
                <a:spcPct val="100000"/>
              </a:lnSpc>
              <a:spcBef>
                <a:spcPts val="0"/>
              </a:spcBef>
              <a:spcAft>
                <a:spcPts val="0"/>
              </a:spcAft>
              <a:buSzPts val="900"/>
              <a:buNone/>
              <a:defRPr sz="900"/>
            </a:lvl7pPr>
            <a:lvl8pPr lvl="7" rtl="0" algn="r">
              <a:lnSpc>
                <a:spcPct val="100000"/>
              </a:lnSpc>
              <a:spcBef>
                <a:spcPts val="0"/>
              </a:spcBef>
              <a:spcAft>
                <a:spcPts val="0"/>
              </a:spcAft>
              <a:buSzPts val="900"/>
              <a:buNone/>
              <a:defRPr sz="900"/>
            </a:lvl8pPr>
            <a:lvl9pPr lvl="8" rtl="0" algn="r">
              <a:lnSpc>
                <a:spcPct val="100000"/>
              </a:lnSpc>
              <a:spcBef>
                <a:spcPts val="0"/>
              </a:spcBef>
              <a:spcAft>
                <a:spcPts val="0"/>
              </a:spcAft>
              <a:buSzPts val="900"/>
              <a:buNone/>
              <a:defRPr sz="900"/>
            </a:lvl9pPr>
          </a:lstStyle>
          <a:p/>
        </p:txBody>
      </p:sp>
      <p:sp>
        <p:nvSpPr>
          <p:cNvPr id="25" name="Google Shape;25;p3"/>
          <p:cNvSpPr txBox="1"/>
          <p:nvPr>
            <p:ph idx="16" type="ctrTitle"/>
          </p:nvPr>
        </p:nvSpPr>
        <p:spPr>
          <a:xfrm>
            <a:off x="6811558" y="1775180"/>
            <a:ext cx="1974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26" name="Google Shape;26;p3"/>
          <p:cNvSpPr txBox="1"/>
          <p:nvPr>
            <p:ph idx="17" type="subTitle"/>
          </p:nvPr>
        </p:nvSpPr>
        <p:spPr>
          <a:xfrm>
            <a:off x="6811558" y="2230005"/>
            <a:ext cx="16743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27" name="Google Shape;27;p3"/>
          <p:cNvSpPr txBox="1"/>
          <p:nvPr>
            <p:ph idx="18" type="ctrTitle"/>
          </p:nvPr>
        </p:nvSpPr>
        <p:spPr>
          <a:xfrm>
            <a:off x="6811558" y="2799095"/>
            <a:ext cx="1974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28" name="Google Shape;28;p3"/>
          <p:cNvSpPr txBox="1"/>
          <p:nvPr>
            <p:ph idx="19" type="subTitle"/>
          </p:nvPr>
        </p:nvSpPr>
        <p:spPr>
          <a:xfrm>
            <a:off x="6811558" y="3253917"/>
            <a:ext cx="16743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29" name="Google Shape;29;p3"/>
          <p:cNvSpPr txBox="1"/>
          <p:nvPr>
            <p:ph idx="20" type="ctrTitle"/>
          </p:nvPr>
        </p:nvSpPr>
        <p:spPr>
          <a:xfrm>
            <a:off x="6811558" y="3811353"/>
            <a:ext cx="1974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30" name="Google Shape;30;p3"/>
          <p:cNvSpPr txBox="1"/>
          <p:nvPr>
            <p:ph idx="21" type="subTitle"/>
          </p:nvPr>
        </p:nvSpPr>
        <p:spPr>
          <a:xfrm>
            <a:off x="6811558" y="4266173"/>
            <a:ext cx="16743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6">
  <p:cSld name="CUSTOM_31">
    <p:bg>
      <p:bgPr>
        <a:blipFill>
          <a:blip r:embed="rId2">
            <a:alphaModFix/>
          </a:blip>
          <a:stretch>
            <a:fillRect/>
          </a:stretch>
        </a:blipFill>
      </p:bgPr>
    </p:bg>
    <p:spTree>
      <p:nvGrpSpPr>
        <p:cNvPr id="114" name="Shape 114"/>
        <p:cNvGrpSpPr/>
        <p:nvPr/>
      </p:nvGrpSpPr>
      <p:grpSpPr>
        <a:xfrm>
          <a:off x="0" y="0"/>
          <a:ext cx="0" cy="0"/>
          <a:chOff x="0" y="0"/>
          <a:chExt cx="0" cy="0"/>
        </a:xfrm>
      </p:grpSpPr>
      <p:sp>
        <p:nvSpPr>
          <p:cNvPr id="115" name="Google Shape;115;p21"/>
          <p:cNvSpPr txBox="1"/>
          <p:nvPr>
            <p:ph type="ctrTitle"/>
          </p:nvPr>
        </p:nvSpPr>
        <p:spPr>
          <a:xfrm flipH="1">
            <a:off x="1698072" y="2178475"/>
            <a:ext cx="5195700" cy="19212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3600"/>
              <a:buNone/>
              <a:defRPr sz="3600"/>
            </a:lvl1pPr>
            <a:lvl2pPr lvl="1" rtl="0" algn="r">
              <a:spcBef>
                <a:spcPts val="0"/>
              </a:spcBef>
              <a:spcAft>
                <a:spcPts val="0"/>
              </a:spcAft>
              <a:buClr>
                <a:srgbClr val="FFFFFF"/>
              </a:buClr>
              <a:buSzPts val="6500"/>
              <a:buNone/>
              <a:defRPr sz="6500">
                <a:solidFill>
                  <a:srgbClr val="FFFFFF"/>
                </a:solidFill>
              </a:defRPr>
            </a:lvl2pPr>
            <a:lvl3pPr lvl="2" rtl="0" algn="r">
              <a:spcBef>
                <a:spcPts val="0"/>
              </a:spcBef>
              <a:spcAft>
                <a:spcPts val="0"/>
              </a:spcAft>
              <a:buClr>
                <a:srgbClr val="FFFFFF"/>
              </a:buClr>
              <a:buSzPts val="6500"/>
              <a:buNone/>
              <a:defRPr sz="6500">
                <a:solidFill>
                  <a:srgbClr val="FFFFFF"/>
                </a:solidFill>
              </a:defRPr>
            </a:lvl3pPr>
            <a:lvl4pPr lvl="3" rtl="0" algn="r">
              <a:spcBef>
                <a:spcPts val="0"/>
              </a:spcBef>
              <a:spcAft>
                <a:spcPts val="0"/>
              </a:spcAft>
              <a:buClr>
                <a:srgbClr val="FFFFFF"/>
              </a:buClr>
              <a:buSzPts val="6500"/>
              <a:buNone/>
              <a:defRPr sz="6500">
                <a:solidFill>
                  <a:srgbClr val="FFFFFF"/>
                </a:solidFill>
              </a:defRPr>
            </a:lvl4pPr>
            <a:lvl5pPr lvl="4" rtl="0" algn="r">
              <a:spcBef>
                <a:spcPts val="0"/>
              </a:spcBef>
              <a:spcAft>
                <a:spcPts val="0"/>
              </a:spcAft>
              <a:buClr>
                <a:srgbClr val="FFFFFF"/>
              </a:buClr>
              <a:buSzPts val="6500"/>
              <a:buNone/>
              <a:defRPr sz="6500">
                <a:solidFill>
                  <a:srgbClr val="FFFFFF"/>
                </a:solidFill>
              </a:defRPr>
            </a:lvl5pPr>
            <a:lvl6pPr lvl="5" rtl="0" algn="r">
              <a:spcBef>
                <a:spcPts val="0"/>
              </a:spcBef>
              <a:spcAft>
                <a:spcPts val="0"/>
              </a:spcAft>
              <a:buClr>
                <a:srgbClr val="FFFFFF"/>
              </a:buClr>
              <a:buSzPts val="6500"/>
              <a:buNone/>
              <a:defRPr sz="6500">
                <a:solidFill>
                  <a:srgbClr val="FFFFFF"/>
                </a:solidFill>
              </a:defRPr>
            </a:lvl6pPr>
            <a:lvl7pPr lvl="6" rtl="0" algn="r">
              <a:spcBef>
                <a:spcPts val="0"/>
              </a:spcBef>
              <a:spcAft>
                <a:spcPts val="0"/>
              </a:spcAft>
              <a:buClr>
                <a:srgbClr val="FFFFFF"/>
              </a:buClr>
              <a:buSzPts val="6500"/>
              <a:buNone/>
              <a:defRPr sz="6500">
                <a:solidFill>
                  <a:srgbClr val="FFFFFF"/>
                </a:solidFill>
              </a:defRPr>
            </a:lvl7pPr>
            <a:lvl8pPr lvl="7" rtl="0" algn="r">
              <a:spcBef>
                <a:spcPts val="0"/>
              </a:spcBef>
              <a:spcAft>
                <a:spcPts val="0"/>
              </a:spcAft>
              <a:buClr>
                <a:srgbClr val="FFFFFF"/>
              </a:buClr>
              <a:buSzPts val="6500"/>
              <a:buNone/>
              <a:defRPr sz="6500">
                <a:solidFill>
                  <a:srgbClr val="FFFFFF"/>
                </a:solidFill>
              </a:defRPr>
            </a:lvl8pPr>
            <a:lvl9pPr lvl="8" rtl="0" algn="r">
              <a:spcBef>
                <a:spcPts val="0"/>
              </a:spcBef>
              <a:spcAft>
                <a:spcPts val="0"/>
              </a:spcAft>
              <a:buClr>
                <a:srgbClr val="FFFFFF"/>
              </a:buClr>
              <a:buSzPts val="6500"/>
              <a:buNone/>
              <a:defRPr sz="6500">
                <a:solidFill>
                  <a:srgbClr val="FFFFFF"/>
                </a:solidFill>
              </a:defRPr>
            </a:lvl9pPr>
          </a:lstStyle>
          <a:p/>
        </p:txBody>
      </p:sp>
      <p:sp>
        <p:nvSpPr>
          <p:cNvPr id="116" name="Google Shape;116;p21"/>
          <p:cNvSpPr txBox="1"/>
          <p:nvPr>
            <p:ph hasCustomPrompt="1" idx="2" type="title"/>
          </p:nvPr>
        </p:nvSpPr>
        <p:spPr>
          <a:xfrm flipH="1">
            <a:off x="3914472" y="1866650"/>
            <a:ext cx="29793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9600"/>
              <a:buNone/>
              <a:defRPr sz="9600"/>
            </a:lvl1pPr>
            <a:lvl2pPr lvl="1"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17" name="Google Shape;117;p21"/>
          <p:cNvSpPr txBox="1"/>
          <p:nvPr>
            <p:ph idx="1" type="subTitle"/>
          </p:nvPr>
        </p:nvSpPr>
        <p:spPr>
          <a:xfrm>
            <a:off x="2668872" y="3476054"/>
            <a:ext cx="4224900" cy="5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esign 5">
  <p:cSld name="CUSTOM_15_1_1_1_1">
    <p:bg>
      <p:bgPr>
        <a:blipFill>
          <a:blip r:embed="rId2">
            <a:alphaModFix/>
          </a:blip>
          <a:stretch>
            <a:fillRect/>
          </a:stretch>
        </a:blipFill>
      </p:bgPr>
    </p:bg>
    <p:spTree>
      <p:nvGrpSpPr>
        <p:cNvPr id="118" name="Shape 118"/>
        <p:cNvGrpSpPr/>
        <p:nvPr/>
      </p:nvGrpSpPr>
      <p:grpSpPr>
        <a:xfrm>
          <a:off x="0" y="0"/>
          <a:ext cx="0" cy="0"/>
          <a:chOff x="0" y="0"/>
          <a:chExt cx="0" cy="0"/>
        </a:xfrm>
      </p:grpSpPr>
      <p:sp>
        <p:nvSpPr>
          <p:cNvPr id="119" name="Google Shape;119;p22"/>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s">
  <p:cSld name="CUSTOM_32">
    <p:bg>
      <p:bgPr>
        <a:blipFill>
          <a:blip r:embed="rId2">
            <a:alphaModFix/>
          </a:blip>
          <a:stretch>
            <a:fillRect/>
          </a:stretch>
        </a:blipFill>
      </p:bgPr>
    </p:bg>
    <p:spTree>
      <p:nvGrpSpPr>
        <p:cNvPr id="120" name="Shape 120"/>
        <p:cNvGrpSpPr/>
        <p:nvPr/>
      </p:nvGrpSpPr>
      <p:grpSpPr>
        <a:xfrm>
          <a:off x="0" y="0"/>
          <a:ext cx="0" cy="0"/>
          <a:chOff x="0" y="0"/>
          <a:chExt cx="0" cy="0"/>
        </a:xfrm>
      </p:grpSpPr>
      <p:sp>
        <p:nvSpPr>
          <p:cNvPr id="121" name="Google Shape;121;p23"/>
          <p:cNvSpPr txBox="1"/>
          <p:nvPr>
            <p:ph type="ctrTitle"/>
          </p:nvPr>
        </p:nvSpPr>
        <p:spPr>
          <a:xfrm flipH="1">
            <a:off x="1974150" y="1161000"/>
            <a:ext cx="5195700" cy="1365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4800"/>
              <a:buNone/>
              <a:defRPr sz="4800"/>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p:txBody>
      </p:sp>
      <p:sp>
        <p:nvSpPr>
          <p:cNvPr id="122" name="Google Shape;122;p23"/>
          <p:cNvSpPr txBox="1"/>
          <p:nvPr>
            <p:ph idx="1" type="subTitle"/>
          </p:nvPr>
        </p:nvSpPr>
        <p:spPr>
          <a:xfrm>
            <a:off x="2152500" y="2494850"/>
            <a:ext cx="48390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3" name="Google Shape;123;p23"/>
          <p:cNvSpPr txBox="1"/>
          <p:nvPr/>
        </p:nvSpPr>
        <p:spPr>
          <a:xfrm>
            <a:off x="625906" y="3722418"/>
            <a:ext cx="3830100" cy="178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lang="en" sz="1000">
                <a:solidFill>
                  <a:schemeClr val="dk1"/>
                </a:solidFill>
                <a:latin typeface="Roboto Condensed Light"/>
                <a:ea typeface="Roboto Condensed Light"/>
                <a:cs typeface="Roboto Condensed Light"/>
                <a:sym typeface="Roboto Condensed Light"/>
              </a:rPr>
              <a:t>CREDITS: This presentation template was created by </a:t>
            </a:r>
            <a:r>
              <a:rPr b="1" lang="en" sz="1000">
                <a:solidFill>
                  <a:schemeClr val="dk1"/>
                </a:solidFill>
                <a:uFill>
                  <a:noFill/>
                </a:uFill>
                <a:latin typeface="Roboto Condensed"/>
                <a:ea typeface="Roboto Condensed"/>
                <a:cs typeface="Roboto Condensed"/>
                <a:sym typeface="Roboto Condensed"/>
                <a:hlinkClick r:id="rId3"/>
              </a:rPr>
              <a:t>Slidesgo</a:t>
            </a:r>
            <a:r>
              <a:rPr lang="en" sz="1000">
                <a:solidFill>
                  <a:schemeClr val="dk1"/>
                </a:solidFill>
                <a:latin typeface="Roboto Condensed Light"/>
                <a:ea typeface="Roboto Condensed Light"/>
                <a:cs typeface="Roboto Condensed Light"/>
                <a:sym typeface="Roboto Condensed Light"/>
              </a:rPr>
              <a:t>, including icons by </a:t>
            </a:r>
            <a:r>
              <a:rPr b="1" lang="en" sz="1000">
                <a:solidFill>
                  <a:schemeClr val="dk1"/>
                </a:solidFill>
                <a:uFill>
                  <a:noFill/>
                </a:uFill>
                <a:latin typeface="Roboto Condensed"/>
                <a:ea typeface="Roboto Condensed"/>
                <a:cs typeface="Roboto Condensed"/>
                <a:sym typeface="Roboto Condensed"/>
                <a:hlinkClick r:id="rId4"/>
              </a:rPr>
              <a:t>Flaticon</a:t>
            </a:r>
            <a:r>
              <a:rPr lang="en" sz="1000">
                <a:solidFill>
                  <a:schemeClr val="dk1"/>
                </a:solidFill>
                <a:latin typeface="Roboto Condensed Light"/>
                <a:ea typeface="Roboto Condensed Light"/>
                <a:cs typeface="Roboto Condensed Light"/>
                <a:sym typeface="Roboto Condensed Light"/>
              </a:rPr>
              <a:t>, and infographics &amp; images by </a:t>
            </a:r>
            <a:r>
              <a:rPr b="1" lang="en" sz="1000">
                <a:solidFill>
                  <a:schemeClr val="dk1"/>
                </a:solidFill>
                <a:uFill>
                  <a:noFill/>
                </a:uFill>
                <a:latin typeface="Roboto Condensed"/>
                <a:ea typeface="Roboto Condensed"/>
                <a:cs typeface="Roboto Condensed"/>
                <a:sym typeface="Roboto Condensed"/>
                <a:hlinkClick r:id="rId5"/>
              </a:rPr>
              <a:t>Freepik</a:t>
            </a:r>
            <a:r>
              <a:rPr lang="en" sz="1000">
                <a:solidFill>
                  <a:schemeClr val="dk1"/>
                </a:solidFill>
                <a:latin typeface="Roboto Condensed Light"/>
                <a:ea typeface="Roboto Condensed Light"/>
                <a:cs typeface="Roboto Condensed Light"/>
                <a:sym typeface="Roboto Condensed Light"/>
              </a:rPr>
              <a:t>. </a:t>
            </a:r>
            <a:endParaRPr sz="1000">
              <a:solidFill>
                <a:schemeClr val="dk1"/>
              </a:solidFill>
              <a:latin typeface="Roboto Condensed Light"/>
              <a:ea typeface="Roboto Condensed Light"/>
              <a:cs typeface="Roboto Condensed Light"/>
              <a:sym typeface="Roboto Condensed Light"/>
            </a:endParaRPr>
          </a:p>
          <a:p>
            <a:pPr indent="0" lvl="0" marL="0" rtl="0" algn="l">
              <a:lnSpc>
                <a:spcPct val="100000"/>
              </a:lnSpc>
              <a:spcBef>
                <a:spcPts val="300"/>
              </a:spcBef>
              <a:spcAft>
                <a:spcPts val="0"/>
              </a:spcAft>
              <a:buNone/>
            </a:pPr>
            <a:r>
              <a:rPr b="1" lang="en" sz="900">
                <a:solidFill>
                  <a:schemeClr val="dk1"/>
                </a:solidFill>
                <a:latin typeface="Roboto Condensed"/>
                <a:ea typeface="Roboto Condensed"/>
                <a:cs typeface="Roboto Condensed"/>
                <a:sym typeface="Roboto Condensed"/>
              </a:rPr>
              <a:t>Please keep this slide for attribution.</a:t>
            </a:r>
            <a:endParaRPr b="1" sz="900">
              <a:solidFill>
                <a:schemeClr val="dk1"/>
              </a:solidFill>
              <a:latin typeface="Roboto Condensed"/>
              <a:ea typeface="Roboto Condensed"/>
              <a:cs typeface="Roboto Condensed"/>
              <a:sym typeface="Roboto Condensed"/>
            </a:endParaRPr>
          </a:p>
          <a:p>
            <a:pPr indent="0" lvl="0" marL="0" rtl="0" algn="l">
              <a:lnSpc>
                <a:spcPct val="115000"/>
              </a:lnSpc>
              <a:spcBef>
                <a:spcPts val="300"/>
              </a:spcBef>
              <a:spcAft>
                <a:spcPts val="0"/>
              </a:spcAft>
              <a:buNone/>
            </a:pPr>
            <a:r>
              <a:t/>
            </a:r>
            <a:endParaRPr>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a:solidFill>
                <a:schemeClr val="dk1"/>
              </a:solidFill>
              <a:latin typeface="Roboto Condensed Light"/>
              <a:ea typeface="Roboto Condensed Light"/>
              <a:cs typeface="Roboto Condensed Light"/>
              <a:sym typeface="Roboto Condensed Ligh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p:cSld name="CUSTOM_14">
    <p:bg>
      <p:bgPr>
        <a:blipFill>
          <a:blip r:embed="rId2">
            <a:alphaModFix/>
          </a:blip>
          <a:stretch>
            <a:fillRect/>
          </a:stretch>
        </a:blipFill>
      </p:bgPr>
    </p:bg>
    <p:spTree>
      <p:nvGrpSpPr>
        <p:cNvPr id="124" name="Shape 124"/>
        <p:cNvGrpSpPr/>
        <p:nvPr/>
      </p:nvGrpSpPr>
      <p:grpSpPr>
        <a:xfrm>
          <a:off x="0" y="0"/>
          <a:ext cx="0" cy="0"/>
          <a:chOff x="0" y="0"/>
          <a:chExt cx="0" cy="0"/>
        </a:xfrm>
      </p:grpSpPr>
      <p:sp>
        <p:nvSpPr>
          <p:cNvPr id="125" name="Google Shape;125;p24"/>
          <p:cNvSpPr txBox="1"/>
          <p:nvPr>
            <p:ph idx="1" type="body"/>
          </p:nvPr>
        </p:nvSpPr>
        <p:spPr>
          <a:xfrm>
            <a:off x="642050" y="2134800"/>
            <a:ext cx="5308200" cy="1476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000000"/>
              </a:buClr>
              <a:buSzPts val="1200"/>
              <a:buChar char="●"/>
              <a:defRPr>
                <a:solidFill>
                  <a:srgbClr val="000000"/>
                </a:solidFill>
              </a:defRPr>
            </a:lvl1pPr>
            <a:lvl2pPr indent="-304800" lvl="1" marL="914400" rtl="0">
              <a:spcBef>
                <a:spcPts val="1600"/>
              </a:spcBef>
              <a:spcAft>
                <a:spcPts val="0"/>
              </a:spcAft>
              <a:buClr>
                <a:srgbClr val="000000"/>
              </a:buClr>
              <a:buSzPts val="1200"/>
              <a:buChar char="○"/>
              <a:defRPr>
                <a:solidFill>
                  <a:srgbClr val="000000"/>
                </a:solidFill>
              </a:defRPr>
            </a:lvl2pPr>
            <a:lvl3pPr indent="-304800" lvl="2" marL="1371600" rtl="0">
              <a:spcBef>
                <a:spcPts val="1600"/>
              </a:spcBef>
              <a:spcAft>
                <a:spcPts val="0"/>
              </a:spcAft>
              <a:buClr>
                <a:srgbClr val="000000"/>
              </a:buClr>
              <a:buSzPts val="1200"/>
              <a:buChar char="■"/>
              <a:defRPr>
                <a:solidFill>
                  <a:srgbClr val="000000"/>
                </a:solidFill>
              </a:defRPr>
            </a:lvl3pPr>
            <a:lvl4pPr indent="-304800" lvl="3" marL="1828800" rtl="0">
              <a:spcBef>
                <a:spcPts val="1600"/>
              </a:spcBef>
              <a:spcAft>
                <a:spcPts val="0"/>
              </a:spcAft>
              <a:buClr>
                <a:srgbClr val="000000"/>
              </a:buClr>
              <a:buSzPts val="1200"/>
              <a:buChar char="●"/>
              <a:defRPr>
                <a:solidFill>
                  <a:srgbClr val="000000"/>
                </a:solidFill>
              </a:defRPr>
            </a:lvl4pPr>
            <a:lvl5pPr indent="-304800" lvl="4" marL="2286000" rtl="0">
              <a:spcBef>
                <a:spcPts val="1600"/>
              </a:spcBef>
              <a:spcAft>
                <a:spcPts val="0"/>
              </a:spcAft>
              <a:buClr>
                <a:srgbClr val="000000"/>
              </a:buClr>
              <a:buSzPts val="1200"/>
              <a:buChar char="○"/>
              <a:defRPr>
                <a:solidFill>
                  <a:srgbClr val="000000"/>
                </a:solidFill>
              </a:defRPr>
            </a:lvl5pPr>
            <a:lvl6pPr indent="-304800" lvl="5" marL="2743200" rtl="0">
              <a:spcBef>
                <a:spcPts val="1600"/>
              </a:spcBef>
              <a:spcAft>
                <a:spcPts val="0"/>
              </a:spcAft>
              <a:buClr>
                <a:srgbClr val="000000"/>
              </a:buClr>
              <a:buSzPts val="1200"/>
              <a:buChar char="■"/>
              <a:defRPr>
                <a:solidFill>
                  <a:srgbClr val="000000"/>
                </a:solidFill>
              </a:defRPr>
            </a:lvl6pPr>
            <a:lvl7pPr indent="-304800" lvl="6" marL="3200400" rtl="0">
              <a:spcBef>
                <a:spcPts val="1600"/>
              </a:spcBef>
              <a:spcAft>
                <a:spcPts val="0"/>
              </a:spcAft>
              <a:buClr>
                <a:srgbClr val="000000"/>
              </a:buClr>
              <a:buSzPts val="1200"/>
              <a:buChar char="●"/>
              <a:defRPr>
                <a:solidFill>
                  <a:srgbClr val="000000"/>
                </a:solidFill>
              </a:defRPr>
            </a:lvl7pPr>
            <a:lvl8pPr indent="-304800" lvl="7" marL="3657600" rtl="0">
              <a:spcBef>
                <a:spcPts val="1600"/>
              </a:spcBef>
              <a:spcAft>
                <a:spcPts val="0"/>
              </a:spcAft>
              <a:buClr>
                <a:srgbClr val="000000"/>
              </a:buClr>
              <a:buSzPts val="1200"/>
              <a:buChar char="○"/>
              <a:defRPr>
                <a:solidFill>
                  <a:srgbClr val="000000"/>
                </a:solidFill>
              </a:defRPr>
            </a:lvl8pPr>
            <a:lvl9pPr indent="-304800" lvl="8" marL="4114800" rtl="0">
              <a:spcBef>
                <a:spcPts val="1600"/>
              </a:spcBef>
              <a:spcAft>
                <a:spcPts val="1600"/>
              </a:spcAft>
              <a:buClr>
                <a:srgbClr val="000000"/>
              </a:buClr>
              <a:buSzPts val="1200"/>
              <a:buChar char="■"/>
              <a:defRPr>
                <a:solidFill>
                  <a:srgbClr val="000000"/>
                </a:solidFill>
              </a:defRPr>
            </a:lvl9pPr>
          </a:lstStyle>
          <a:p/>
        </p:txBody>
      </p:sp>
      <p:sp>
        <p:nvSpPr>
          <p:cNvPr id="126" name="Google Shape;126;p24"/>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p:cSld name="CUSTOM_33">
    <p:bg>
      <p:bgPr>
        <a:noFill/>
      </p:bgPr>
    </p:bg>
    <p:spTree>
      <p:nvGrpSpPr>
        <p:cNvPr id="127" name="Shape 12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1">
  <p:cSld name="CUSTOM_18">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4"/>
          <p:cNvSpPr txBox="1"/>
          <p:nvPr>
            <p:ph type="ctrTitle"/>
          </p:nvPr>
        </p:nvSpPr>
        <p:spPr>
          <a:xfrm flipH="1">
            <a:off x="1147650" y="3085150"/>
            <a:ext cx="5005500" cy="10221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p:txBody>
      </p:sp>
      <p:sp>
        <p:nvSpPr>
          <p:cNvPr id="33" name="Google Shape;33;p4"/>
          <p:cNvSpPr txBox="1"/>
          <p:nvPr>
            <p:ph hasCustomPrompt="1" idx="2" type="title"/>
          </p:nvPr>
        </p:nvSpPr>
        <p:spPr>
          <a:xfrm flipH="1">
            <a:off x="1147579" y="2323850"/>
            <a:ext cx="2979300" cy="7545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4"/>
          <p:cNvSpPr txBox="1"/>
          <p:nvPr>
            <p:ph idx="1" type="subTitle"/>
          </p:nvPr>
        </p:nvSpPr>
        <p:spPr>
          <a:xfrm>
            <a:off x="1147575" y="4028959"/>
            <a:ext cx="4224900" cy="5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subtitle">
  <p:cSld name="CUSTOM_12">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5"/>
          <p:cNvSpPr txBox="1"/>
          <p:nvPr>
            <p:ph type="ctrTitle"/>
          </p:nvPr>
        </p:nvSpPr>
        <p:spPr>
          <a:xfrm>
            <a:off x="2638350" y="376498"/>
            <a:ext cx="3867300" cy="2054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p:txBody>
      </p:sp>
      <p:sp>
        <p:nvSpPr>
          <p:cNvPr id="37" name="Google Shape;37;p5"/>
          <p:cNvSpPr txBox="1"/>
          <p:nvPr>
            <p:ph idx="1" type="subTitle"/>
          </p:nvPr>
        </p:nvSpPr>
        <p:spPr>
          <a:xfrm>
            <a:off x="2459550" y="2314225"/>
            <a:ext cx="4224900" cy="178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esign">
  <p:cSld name="CUSTOM_15">
    <p:bg>
      <p:bgPr>
        <a:blipFill>
          <a:blip r:embed="rId2">
            <a:alphaModFix/>
          </a:blip>
          <a:stretch>
            <a:fillRect/>
          </a:stretch>
        </a:blipFill>
      </p:bgPr>
    </p:bg>
    <p:spTree>
      <p:nvGrpSpPr>
        <p:cNvPr id="38" name="Shape 38"/>
        <p:cNvGrpSpPr/>
        <p:nvPr/>
      </p:nvGrpSpPr>
      <p:grpSpPr>
        <a:xfrm>
          <a:off x="0" y="0"/>
          <a:ext cx="0" cy="0"/>
          <a:chOff x="0" y="0"/>
          <a:chExt cx="0" cy="0"/>
        </a:xfrm>
      </p:grpSpPr>
      <p:sp>
        <p:nvSpPr>
          <p:cNvPr id="39" name="Google Shape;39;p6"/>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2">
  <p:cSld name="CUSTOM_21">
    <p:bg>
      <p:bgPr>
        <a:blipFill>
          <a:blip r:embed="rId2">
            <a:alphaModFix/>
          </a:blip>
          <a:stretch>
            <a:fillRect/>
          </a:stretch>
        </a:blipFill>
      </p:bgPr>
    </p:bg>
    <p:spTree>
      <p:nvGrpSpPr>
        <p:cNvPr id="40" name="Shape 40"/>
        <p:cNvGrpSpPr/>
        <p:nvPr/>
      </p:nvGrpSpPr>
      <p:grpSpPr>
        <a:xfrm>
          <a:off x="0" y="0"/>
          <a:ext cx="0" cy="0"/>
          <a:chOff x="0" y="0"/>
          <a:chExt cx="0" cy="0"/>
        </a:xfrm>
      </p:grpSpPr>
      <p:sp>
        <p:nvSpPr>
          <p:cNvPr id="41" name="Google Shape;41;p7"/>
          <p:cNvSpPr txBox="1"/>
          <p:nvPr>
            <p:ph type="ctrTitle"/>
          </p:nvPr>
        </p:nvSpPr>
        <p:spPr>
          <a:xfrm flipH="1">
            <a:off x="2747779" y="2635675"/>
            <a:ext cx="5195700" cy="19212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3600"/>
              <a:buNone/>
              <a:defRPr sz="3600"/>
            </a:lvl1pPr>
            <a:lvl2pPr lvl="1" rtl="0" algn="r">
              <a:spcBef>
                <a:spcPts val="0"/>
              </a:spcBef>
              <a:spcAft>
                <a:spcPts val="0"/>
              </a:spcAft>
              <a:buClr>
                <a:srgbClr val="FFFFFF"/>
              </a:buClr>
              <a:buSzPts val="6500"/>
              <a:buNone/>
              <a:defRPr sz="6500">
                <a:solidFill>
                  <a:srgbClr val="FFFFFF"/>
                </a:solidFill>
              </a:defRPr>
            </a:lvl2pPr>
            <a:lvl3pPr lvl="2" rtl="0" algn="r">
              <a:spcBef>
                <a:spcPts val="0"/>
              </a:spcBef>
              <a:spcAft>
                <a:spcPts val="0"/>
              </a:spcAft>
              <a:buClr>
                <a:srgbClr val="FFFFFF"/>
              </a:buClr>
              <a:buSzPts val="6500"/>
              <a:buNone/>
              <a:defRPr sz="6500">
                <a:solidFill>
                  <a:srgbClr val="FFFFFF"/>
                </a:solidFill>
              </a:defRPr>
            </a:lvl3pPr>
            <a:lvl4pPr lvl="3" rtl="0" algn="r">
              <a:spcBef>
                <a:spcPts val="0"/>
              </a:spcBef>
              <a:spcAft>
                <a:spcPts val="0"/>
              </a:spcAft>
              <a:buClr>
                <a:srgbClr val="FFFFFF"/>
              </a:buClr>
              <a:buSzPts val="6500"/>
              <a:buNone/>
              <a:defRPr sz="6500">
                <a:solidFill>
                  <a:srgbClr val="FFFFFF"/>
                </a:solidFill>
              </a:defRPr>
            </a:lvl4pPr>
            <a:lvl5pPr lvl="4" rtl="0" algn="r">
              <a:spcBef>
                <a:spcPts val="0"/>
              </a:spcBef>
              <a:spcAft>
                <a:spcPts val="0"/>
              </a:spcAft>
              <a:buClr>
                <a:srgbClr val="FFFFFF"/>
              </a:buClr>
              <a:buSzPts val="6500"/>
              <a:buNone/>
              <a:defRPr sz="6500">
                <a:solidFill>
                  <a:srgbClr val="FFFFFF"/>
                </a:solidFill>
              </a:defRPr>
            </a:lvl5pPr>
            <a:lvl6pPr lvl="5" rtl="0" algn="r">
              <a:spcBef>
                <a:spcPts val="0"/>
              </a:spcBef>
              <a:spcAft>
                <a:spcPts val="0"/>
              </a:spcAft>
              <a:buClr>
                <a:srgbClr val="FFFFFF"/>
              </a:buClr>
              <a:buSzPts val="6500"/>
              <a:buNone/>
              <a:defRPr sz="6500">
                <a:solidFill>
                  <a:srgbClr val="FFFFFF"/>
                </a:solidFill>
              </a:defRPr>
            </a:lvl6pPr>
            <a:lvl7pPr lvl="6" rtl="0" algn="r">
              <a:spcBef>
                <a:spcPts val="0"/>
              </a:spcBef>
              <a:spcAft>
                <a:spcPts val="0"/>
              </a:spcAft>
              <a:buClr>
                <a:srgbClr val="FFFFFF"/>
              </a:buClr>
              <a:buSzPts val="6500"/>
              <a:buNone/>
              <a:defRPr sz="6500">
                <a:solidFill>
                  <a:srgbClr val="FFFFFF"/>
                </a:solidFill>
              </a:defRPr>
            </a:lvl7pPr>
            <a:lvl8pPr lvl="7" rtl="0" algn="r">
              <a:spcBef>
                <a:spcPts val="0"/>
              </a:spcBef>
              <a:spcAft>
                <a:spcPts val="0"/>
              </a:spcAft>
              <a:buClr>
                <a:srgbClr val="FFFFFF"/>
              </a:buClr>
              <a:buSzPts val="6500"/>
              <a:buNone/>
              <a:defRPr sz="6500">
                <a:solidFill>
                  <a:srgbClr val="FFFFFF"/>
                </a:solidFill>
              </a:defRPr>
            </a:lvl8pPr>
            <a:lvl9pPr lvl="8" rtl="0" algn="r">
              <a:spcBef>
                <a:spcPts val="0"/>
              </a:spcBef>
              <a:spcAft>
                <a:spcPts val="0"/>
              </a:spcAft>
              <a:buClr>
                <a:srgbClr val="FFFFFF"/>
              </a:buClr>
              <a:buSzPts val="6500"/>
              <a:buNone/>
              <a:defRPr sz="6500">
                <a:solidFill>
                  <a:srgbClr val="FFFFFF"/>
                </a:solidFill>
              </a:defRPr>
            </a:lvl9pPr>
          </a:lstStyle>
          <a:p/>
        </p:txBody>
      </p:sp>
      <p:sp>
        <p:nvSpPr>
          <p:cNvPr id="42" name="Google Shape;42;p7"/>
          <p:cNvSpPr txBox="1"/>
          <p:nvPr>
            <p:ph hasCustomPrompt="1" idx="2" type="title"/>
          </p:nvPr>
        </p:nvSpPr>
        <p:spPr>
          <a:xfrm flipH="1">
            <a:off x="4964179" y="2323850"/>
            <a:ext cx="29793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9600"/>
              <a:buNone/>
              <a:defRPr sz="9600"/>
            </a:lvl1pPr>
            <a:lvl2pPr lvl="1"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43" name="Google Shape;43;p7"/>
          <p:cNvSpPr txBox="1"/>
          <p:nvPr>
            <p:ph idx="1" type="subTitle"/>
          </p:nvPr>
        </p:nvSpPr>
        <p:spPr>
          <a:xfrm>
            <a:off x="3718579" y="4030481"/>
            <a:ext cx="4224900" cy="53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 photo">
  <p:cSld name="CUSTOM_23">
    <p:bg>
      <p:bgPr>
        <a:blipFill>
          <a:blip r:embed="rId2">
            <a:alphaModFix/>
          </a:blip>
          <a:stretch>
            <a:fillRect/>
          </a:stretch>
        </a:blipFill>
      </p:bgPr>
    </p:bg>
    <p:spTree>
      <p:nvGrpSpPr>
        <p:cNvPr id="44" name="Shape 44"/>
        <p:cNvGrpSpPr/>
        <p:nvPr/>
      </p:nvGrpSpPr>
      <p:grpSpPr>
        <a:xfrm>
          <a:off x="0" y="0"/>
          <a:ext cx="0" cy="0"/>
          <a:chOff x="0" y="0"/>
          <a:chExt cx="0" cy="0"/>
        </a:xfrm>
      </p:grpSpPr>
      <p:sp>
        <p:nvSpPr>
          <p:cNvPr id="45" name="Google Shape;45;p8"/>
          <p:cNvSpPr txBox="1"/>
          <p:nvPr>
            <p:ph type="ctrTitle"/>
          </p:nvPr>
        </p:nvSpPr>
        <p:spPr>
          <a:xfrm>
            <a:off x="1600733" y="985228"/>
            <a:ext cx="2673600" cy="2054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None/>
              <a:defRPr sz="2000"/>
            </a:lvl1pPr>
            <a:lvl2pPr lvl="1" rtl="0" algn="r">
              <a:spcBef>
                <a:spcPts val="0"/>
              </a:spcBef>
              <a:spcAft>
                <a:spcPts val="0"/>
              </a:spcAft>
              <a:buClr>
                <a:srgbClr val="000000"/>
              </a:buClr>
              <a:buSzPts val="2000"/>
              <a:buNone/>
              <a:defRPr sz="2000">
                <a:solidFill>
                  <a:srgbClr val="000000"/>
                </a:solidFill>
              </a:defRPr>
            </a:lvl2pPr>
            <a:lvl3pPr lvl="2" rtl="0" algn="r">
              <a:spcBef>
                <a:spcPts val="0"/>
              </a:spcBef>
              <a:spcAft>
                <a:spcPts val="0"/>
              </a:spcAft>
              <a:buClr>
                <a:srgbClr val="000000"/>
              </a:buClr>
              <a:buSzPts val="2000"/>
              <a:buNone/>
              <a:defRPr sz="2000">
                <a:solidFill>
                  <a:srgbClr val="000000"/>
                </a:solidFill>
              </a:defRPr>
            </a:lvl3pPr>
            <a:lvl4pPr lvl="3" rtl="0" algn="r">
              <a:spcBef>
                <a:spcPts val="0"/>
              </a:spcBef>
              <a:spcAft>
                <a:spcPts val="0"/>
              </a:spcAft>
              <a:buClr>
                <a:srgbClr val="000000"/>
              </a:buClr>
              <a:buSzPts val="2000"/>
              <a:buNone/>
              <a:defRPr sz="2000">
                <a:solidFill>
                  <a:srgbClr val="000000"/>
                </a:solidFill>
              </a:defRPr>
            </a:lvl4pPr>
            <a:lvl5pPr lvl="4" rtl="0" algn="r">
              <a:spcBef>
                <a:spcPts val="0"/>
              </a:spcBef>
              <a:spcAft>
                <a:spcPts val="0"/>
              </a:spcAft>
              <a:buClr>
                <a:srgbClr val="000000"/>
              </a:buClr>
              <a:buSzPts val="2000"/>
              <a:buNone/>
              <a:defRPr sz="2000">
                <a:solidFill>
                  <a:srgbClr val="000000"/>
                </a:solidFill>
              </a:defRPr>
            </a:lvl5pPr>
            <a:lvl6pPr lvl="5" rtl="0" algn="r">
              <a:spcBef>
                <a:spcPts val="0"/>
              </a:spcBef>
              <a:spcAft>
                <a:spcPts val="0"/>
              </a:spcAft>
              <a:buClr>
                <a:srgbClr val="000000"/>
              </a:buClr>
              <a:buSzPts val="2000"/>
              <a:buNone/>
              <a:defRPr sz="2000">
                <a:solidFill>
                  <a:srgbClr val="000000"/>
                </a:solidFill>
              </a:defRPr>
            </a:lvl6pPr>
            <a:lvl7pPr lvl="6" rtl="0" algn="r">
              <a:spcBef>
                <a:spcPts val="0"/>
              </a:spcBef>
              <a:spcAft>
                <a:spcPts val="0"/>
              </a:spcAft>
              <a:buClr>
                <a:srgbClr val="000000"/>
              </a:buClr>
              <a:buSzPts val="2000"/>
              <a:buNone/>
              <a:defRPr sz="2000">
                <a:solidFill>
                  <a:srgbClr val="000000"/>
                </a:solidFill>
              </a:defRPr>
            </a:lvl7pPr>
            <a:lvl8pPr lvl="7" rtl="0" algn="r">
              <a:spcBef>
                <a:spcPts val="0"/>
              </a:spcBef>
              <a:spcAft>
                <a:spcPts val="0"/>
              </a:spcAft>
              <a:buClr>
                <a:srgbClr val="000000"/>
              </a:buClr>
              <a:buSzPts val="2000"/>
              <a:buNone/>
              <a:defRPr sz="2000">
                <a:solidFill>
                  <a:srgbClr val="000000"/>
                </a:solidFill>
              </a:defRPr>
            </a:lvl8pPr>
            <a:lvl9pPr lvl="8" rtl="0" algn="r">
              <a:spcBef>
                <a:spcPts val="0"/>
              </a:spcBef>
              <a:spcAft>
                <a:spcPts val="0"/>
              </a:spcAft>
              <a:buClr>
                <a:srgbClr val="000000"/>
              </a:buClr>
              <a:buSzPts val="2000"/>
              <a:buNone/>
              <a:defRPr sz="2000">
                <a:solidFill>
                  <a:srgbClr val="000000"/>
                </a:solidFill>
              </a:defRPr>
            </a:lvl9pPr>
          </a:lstStyle>
          <a:p/>
        </p:txBody>
      </p:sp>
      <p:sp>
        <p:nvSpPr>
          <p:cNvPr id="46" name="Google Shape;46;p8"/>
          <p:cNvSpPr txBox="1"/>
          <p:nvPr>
            <p:ph idx="1" type="subTitle"/>
          </p:nvPr>
        </p:nvSpPr>
        <p:spPr>
          <a:xfrm>
            <a:off x="1179233" y="3058425"/>
            <a:ext cx="3095100" cy="178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sz="1100">
                <a:solidFill>
                  <a:srgbClr val="000000"/>
                </a:solidFill>
              </a:defRPr>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
        <p:nvSpPr>
          <p:cNvPr id="47" name="Google Shape;47;p8"/>
          <p:cNvSpPr txBox="1"/>
          <p:nvPr>
            <p:ph idx="2" type="ctrTitle"/>
          </p:nvPr>
        </p:nvSpPr>
        <p:spPr>
          <a:xfrm>
            <a:off x="1932090"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mbers">
  <p:cSld name="CUSTOM_26">
    <p:bg>
      <p:bgPr>
        <a:blipFill>
          <a:blip r:embed="rId2">
            <a:alphaModFix/>
          </a:blip>
          <a:stretch>
            <a:fillRect/>
          </a:stretch>
        </a:blipFill>
      </p:bgPr>
    </p:bg>
    <p:spTree>
      <p:nvGrpSpPr>
        <p:cNvPr id="48" name="Shape 48"/>
        <p:cNvGrpSpPr/>
        <p:nvPr/>
      </p:nvGrpSpPr>
      <p:grpSpPr>
        <a:xfrm>
          <a:off x="0" y="0"/>
          <a:ext cx="0" cy="0"/>
          <a:chOff x="0" y="0"/>
          <a:chExt cx="0" cy="0"/>
        </a:xfrm>
      </p:grpSpPr>
      <p:sp>
        <p:nvSpPr>
          <p:cNvPr id="49" name="Google Shape;49;p9"/>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50" name="Google Shape;50;p9"/>
          <p:cNvSpPr txBox="1"/>
          <p:nvPr>
            <p:ph hasCustomPrompt="1" idx="2" type="title"/>
          </p:nvPr>
        </p:nvSpPr>
        <p:spPr>
          <a:xfrm>
            <a:off x="1086651" y="1475125"/>
            <a:ext cx="17952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4800"/>
              <a:buNone/>
              <a:defRPr sz="60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1" name="Google Shape;51;p9"/>
          <p:cNvSpPr txBox="1"/>
          <p:nvPr>
            <p:ph idx="1" type="subTitle"/>
          </p:nvPr>
        </p:nvSpPr>
        <p:spPr>
          <a:xfrm flipH="1">
            <a:off x="3481677" y="1666454"/>
            <a:ext cx="3264900" cy="33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
        <p:nvSpPr>
          <p:cNvPr id="52" name="Google Shape;52;p9"/>
          <p:cNvSpPr txBox="1"/>
          <p:nvPr>
            <p:ph hasCustomPrompt="1" idx="3" type="title"/>
          </p:nvPr>
        </p:nvSpPr>
        <p:spPr>
          <a:xfrm>
            <a:off x="2298451" y="2475350"/>
            <a:ext cx="17637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4800"/>
              <a:buNone/>
              <a:defRPr sz="60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3" name="Google Shape;53;p9"/>
          <p:cNvSpPr txBox="1"/>
          <p:nvPr>
            <p:ph idx="4" type="subTitle"/>
          </p:nvPr>
        </p:nvSpPr>
        <p:spPr>
          <a:xfrm flipH="1">
            <a:off x="4568051" y="2688425"/>
            <a:ext cx="3264900" cy="33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
        <p:nvSpPr>
          <p:cNvPr id="54" name="Google Shape;54;p9"/>
          <p:cNvSpPr txBox="1"/>
          <p:nvPr>
            <p:ph hasCustomPrompt="1" idx="5" type="title"/>
          </p:nvPr>
        </p:nvSpPr>
        <p:spPr>
          <a:xfrm>
            <a:off x="3353176" y="3513625"/>
            <a:ext cx="17952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4800"/>
              <a:buNone/>
              <a:defRPr sz="60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5" name="Google Shape;55;p9"/>
          <p:cNvSpPr txBox="1"/>
          <p:nvPr>
            <p:ph idx="6" type="subTitle"/>
          </p:nvPr>
        </p:nvSpPr>
        <p:spPr>
          <a:xfrm flipH="1">
            <a:off x="5671490" y="3709941"/>
            <a:ext cx="3264900" cy="33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p:cSld name="CUSTOM_24">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Google Shape;57;p10"/>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58" name="Google Shape;58;p10"/>
          <p:cNvSpPr txBox="1"/>
          <p:nvPr>
            <p:ph idx="2" type="ctrTitle"/>
          </p:nvPr>
        </p:nvSpPr>
        <p:spPr>
          <a:xfrm>
            <a:off x="561600" y="2804713"/>
            <a:ext cx="26736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p:txBody>
      </p:sp>
      <p:sp>
        <p:nvSpPr>
          <p:cNvPr id="59" name="Google Shape;59;p10"/>
          <p:cNvSpPr txBox="1"/>
          <p:nvPr>
            <p:ph idx="1" type="subTitle"/>
          </p:nvPr>
        </p:nvSpPr>
        <p:spPr>
          <a:xfrm>
            <a:off x="872450" y="3090475"/>
            <a:ext cx="20520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60" name="Google Shape;60;p10"/>
          <p:cNvSpPr txBox="1"/>
          <p:nvPr>
            <p:ph idx="3" type="ctrTitle"/>
          </p:nvPr>
        </p:nvSpPr>
        <p:spPr>
          <a:xfrm>
            <a:off x="3235200" y="2804713"/>
            <a:ext cx="26736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p:txBody>
      </p:sp>
      <p:sp>
        <p:nvSpPr>
          <p:cNvPr id="61" name="Google Shape;61;p10"/>
          <p:cNvSpPr txBox="1"/>
          <p:nvPr>
            <p:ph idx="4" type="subTitle"/>
          </p:nvPr>
        </p:nvSpPr>
        <p:spPr>
          <a:xfrm>
            <a:off x="3462900" y="2036750"/>
            <a:ext cx="2218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62" name="Google Shape;62;p10"/>
          <p:cNvSpPr txBox="1"/>
          <p:nvPr>
            <p:ph idx="5" type="ctrTitle"/>
          </p:nvPr>
        </p:nvSpPr>
        <p:spPr>
          <a:xfrm>
            <a:off x="5908800" y="2804713"/>
            <a:ext cx="26736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p:txBody>
      </p:sp>
      <p:sp>
        <p:nvSpPr>
          <p:cNvPr id="63" name="Google Shape;63;p10"/>
          <p:cNvSpPr txBox="1"/>
          <p:nvPr>
            <p:ph idx="6" type="subTitle"/>
          </p:nvPr>
        </p:nvSpPr>
        <p:spPr>
          <a:xfrm>
            <a:off x="6136500" y="3090475"/>
            <a:ext cx="2218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Exo 2"/>
              <a:buNone/>
              <a:defRPr b="1" sz="2800">
                <a:solidFill>
                  <a:schemeClr val="dk1"/>
                </a:solidFill>
                <a:latin typeface="Exo 2"/>
                <a:ea typeface="Exo 2"/>
                <a:cs typeface="Exo 2"/>
                <a:sym typeface="Exo 2"/>
              </a:defRPr>
            </a:lvl1pPr>
            <a:lvl2pPr lvl="1"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2pPr>
            <a:lvl3pPr lvl="2"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3pPr>
            <a:lvl4pPr lvl="3"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4pPr>
            <a:lvl5pPr lvl="4"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5pPr>
            <a:lvl6pPr lvl="5"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6pPr>
            <a:lvl7pPr lvl="6"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7pPr>
            <a:lvl8pPr lvl="7"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8pPr>
            <a:lvl9pPr lvl="8"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1pPr>
            <a:lvl2pPr indent="-304800" lvl="1" marL="9144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2pPr>
            <a:lvl3pPr indent="-304800" lvl="2" marL="13716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3pPr>
            <a:lvl4pPr indent="-304800" lvl="3" marL="1828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4pPr>
            <a:lvl5pPr indent="-304800" lvl="4" marL="22860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5pPr>
            <a:lvl6pPr indent="-304800" lvl="5" marL="27432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6pPr>
            <a:lvl7pPr indent="-304800" lvl="6" marL="32004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7pPr>
            <a:lvl8pPr indent="-304800" lvl="7" marL="36576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8pPr>
            <a:lvl9pPr indent="-304800" lvl="8" marL="4114800" rtl="0">
              <a:lnSpc>
                <a:spcPct val="115000"/>
              </a:lnSpc>
              <a:spcBef>
                <a:spcPts val="1600"/>
              </a:spcBef>
              <a:spcAft>
                <a:spcPts val="160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6"/>
          <p:cNvSpPr txBox="1"/>
          <p:nvPr>
            <p:ph idx="1" type="subTitle"/>
          </p:nvPr>
        </p:nvSpPr>
        <p:spPr>
          <a:xfrm>
            <a:off x="3670675" y="3176000"/>
            <a:ext cx="4352100" cy="1380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Agentes e Inteligência Artificial </a:t>
            </a:r>
            <a:r>
              <a:rPr lang="en"/>
              <a:t>Distribuída</a:t>
            </a:r>
            <a:endParaRPr/>
          </a:p>
          <a:p>
            <a:pPr indent="0" lvl="0" marL="0" rtl="0" algn="r">
              <a:spcBef>
                <a:spcPts val="0"/>
              </a:spcBef>
              <a:spcAft>
                <a:spcPts val="0"/>
              </a:spcAft>
              <a:buNone/>
            </a:pPr>
            <a:r>
              <a:rPr lang="en" sz="1100"/>
              <a:t>Mestrado Integrado em Engenharia Informática e Computação</a:t>
            </a:r>
            <a:endParaRPr sz="1100"/>
          </a:p>
          <a:p>
            <a:pPr indent="0" lvl="0" marL="0" rtl="0" algn="r">
              <a:spcBef>
                <a:spcPts val="0"/>
              </a:spcBef>
              <a:spcAft>
                <a:spcPts val="0"/>
              </a:spcAft>
              <a:buNone/>
            </a:pPr>
            <a:r>
              <a:t/>
            </a:r>
            <a:endParaRPr sz="1100"/>
          </a:p>
          <a:p>
            <a:pPr indent="0" lvl="0" marL="0" rtl="0" algn="r">
              <a:spcBef>
                <a:spcPts val="0"/>
              </a:spcBef>
              <a:spcAft>
                <a:spcPts val="0"/>
              </a:spcAft>
              <a:buNone/>
            </a:pPr>
            <a:r>
              <a:t/>
            </a:r>
            <a:endParaRPr sz="1100"/>
          </a:p>
          <a:p>
            <a:pPr indent="0" lvl="0" marL="0" rtl="0" algn="r">
              <a:spcBef>
                <a:spcPts val="0"/>
              </a:spcBef>
              <a:spcAft>
                <a:spcPts val="0"/>
              </a:spcAft>
              <a:buNone/>
            </a:pPr>
            <a:r>
              <a:rPr lang="en" sz="1100"/>
              <a:t>Amadeu Pereira - up201605646</a:t>
            </a:r>
            <a:endParaRPr sz="1100"/>
          </a:p>
          <a:p>
            <a:pPr indent="0" lvl="0" marL="0" rtl="0" algn="r">
              <a:spcBef>
                <a:spcPts val="0"/>
              </a:spcBef>
              <a:spcAft>
                <a:spcPts val="0"/>
              </a:spcAft>
              <a:buNone/>
            </a:pPr>
            <a:r>
              <a:rPr lang="en" sz="1100"/>
              <a:t>Diogo Yaguas - up201606165</a:t>
            </a:r>
            <a:endParaRPr sz="1100"/>
          </a:p>
          <a:p>
            <a:pPr indent="0" lvl="0" marL="0" rtl="0" algn="r">
              <a:spcBef>
                <a:spcPts val="0"/>
              </a:spcBef>
              <a:spcAft>
                <a:spcPts val="0"/>
              </a:spcAft>
              <a:buNone/>
            </a:pPr>
            <a:r>
              <a:rPr lang="en" sz="1100"/>
              <a:t>João Lima - up201605314</a:t>
            </a:r>
            <a:endParaRPr sz="1100"/>
          </a:p>
        </p:txBody>
      </p:sp>
      <p:sp>
        <p:nvSpPr>
          <p:cNvPr id="133" name="Google Shape;133;p26"/>
          <p:cNvSpPr txBox="1"/>
          <p:nvPr>
            <p:ph type="ctrTitle"/>
          </p:nvPr>
        </p:nvSpPr>
        <p:spPr>
          <a:xfrm>
            <a:off x="1135981" y="1393699"/>
            <a:ext cx="6886800" cy="1782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solidFill>
                  <a:srgbClr val="434343"/>
                </a:solidFill>
              </a:rPr>
              <a:t>Civilization</a:t>
            </a:r>
            <a:endParaRPr>
              <a:solidFill>
                <a:srgbClr val="434343"/>
              </a:solidFill>
            </a:endParaRPr>
          </a:p>
          <a:p>
            <a:pPr indent="0" lvl="0" marL="0" rtl="0" algn="r">
              <a:spcBef>
                <a:spcPts val="0"/>
              </a:spcBef>
              <a:spcAft>
                <a:spcPts val="0"/>
              </a:spcAft>
              <a:buNone/>
            </a:pPr>
            <a:r>
              <a:rPr lang="en">
                <a:solidFill>
                  <a:srgbClr val="434343"/>
                </a:solidFill>
              </a:rPr>
              <a:t>Project</a:t>
            </a:r>
            <a:endParaRPr>
              <a:solidFill>
                <a:srgbClr val="434343"/>
              </a:solidFill>
            </a:endParaRPr>
          </a:p>
        </p:txBody>
      </p:sp>
      <p:cxnSp>
        <p:nvCxnSpPr>
          <p:cNvPr id="134" name="Google Shape;134;p26"/>
          <p:cNvCxnSpPr/>
          <p:nvPr/>
        </p:nvCxnSpPr>
        <p:spPr>
          <a:xfrm>
            <a:off x="7145675" y="3176000"/>
            <a:ext cx="20865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5"/>
          <p:cNvSpPr txBox="1"/>
          <p:nvPr>
            <p:ph idx="1" type="body"/>
          </p:nvPr>
        </p:nvSpPr>
        <p:spPr>
          <a:xfrm>
            <a:off x="549150" y="831700"/>
            <a:ext cx="3489600" cy="157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Durante a execução são apresentados dois </a:t>
            </a:r>
            <a:r>
              <a:rPr lang="en" sz="1300"/>
              <a:t>ecrãs</a:t>
            </a:r>
            <a:r>
              <a:rPr lang="en" sz="1300"/>
              <a:t>: </a:t>
            </a:r>
            <a:endParaRPr/>
          </a:p>
          <a:p>
            <a:pPr indent="-304800" lvl="0" marL="457200" rtl="0" algn="l">
              <a:spcBef>
                <a:spcPts val="1600"/>
              </a:spcBef>
              <a:spcAft>
                <a:spcPts val="0"/>
              </a:spcAft>
              <a:buSzPts val="1200"/>
              <a:buChar char="●"/>
            </a:pPr>
            <a:r>
              <a:rPr lang="en"/>
              <a:t>Um ecrã será a </a:t>
            </a:r>
            <a:r>
              <a:rPr b="1" lang="en">
                <a:latin typeface="Roboto Condensed"/>
                <a:ea typeface="Roboto Condensed"/>
                <a:cs typeface="Roboto Condensed"/>
                <a:sym typeface="Roboto Condensed"/>
              </a:rPr>
              <a:t>interface do Jade</a:t>
            </a:r>
            <a:r>
              <a:rPr lang="en"/>
              <a:t>;</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
        <p:nvSpPr>
          <p:cNvPr id="243" name="Google Shape;243;p35"/>
          <p:cNvSpPr txBox="1"/>
          <p:nvPr>
            <p:ph type="ctrTitle"/>
          </p:nvPr>
        </p:nvSpPr>
        <p:spPr>
          <a:xfrm>
            <a:off x="1964851" y="144175"/>
            <a:ext cx="5214300" cy="9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Exemplos detalhados de execução</a:t>
            </a:r>
            <a:endParaRPr/>
          </a:p>
        </p:txBody>
      </p:sp>
      <p:pic>
        <p:nvPicPr>
          <p:cNvPr id="244" name="Google Shape;244;p35"/>
          <p:cNvPicPr preferRelativeResize="0"/>
          <p:nvPr/>
        </p:nvPicPr>
        <p:blipFill>
          <a:blip r:embed="rId3">
            <a:alphaModFix/>
          </a:blip>
          <a:stretch>
            <a:fillRect/>
          </a:stretch>
        </p:blipFill>
        <p:spPr>
          <a:xfrm>
            <a:off x="1900265" y="1843825"/>
            <a:ext cx="5343476" cy="2835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6"/>
          <p:cNvSpPr txBox="1"/>
          <p:nvPr>
            <p:ph idx="1" type="body"/>
          </p:nvPr>
        </p:nvSpPr>
        <p:spPr>
          <a:xfrm>
            <a:off x="1250100" y="858400"/>
            <a:ext cx="6643800" cy="8718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SzPts val="1200"/>
              <a:buChar char="●"/>
            </a:pPr>
            <a:r>
              <a:rPr lang="en"/>
              <a:t>O último ecrã é uma </a:t>
            </a:r>
            <a:r>
              <a:rPr b="1" lang="en">
                <a:latin typeface="Roboto Condensed"/>
                <a:ea typeface="Roboto Condensed"/>
                <a:cs typeface="Roboto Condensed"/>
                <a:sym typeface="Roboto Condensed"/>
              </a:rPr>
              <a:t>interface com o mapa do jogo</a:t>
            </a:r>
            <a:r>
              <a:rPr lang="en"/>
              <a:t> e uma mini consola. O mapa mostra as várias cidades e cada </a:t>
            </a:r>
            <a:r>
              <a:rPr b="1" lang="en">
                <a:latin typeface="Roboto Condensed"/>
                <a:ea typeface="Roboto Condensed"/>
                <a:cs typeface="Roboto Condensed"/>
                <a:sym typeface="Roboto Condensed"/>
              </a:rPr>
              <a:t>cor diferente representa um agente diferente</a:t>
            </a:r>
            <a:r>
              <a:rPr lang="en"/>
              <a:t> e as cidades que lhe pertencem. A consola serve para poder acompanhar quem está a fazer o turno atual.</a:t>
            </a:r>
            <a:endParaRPr/>
          </a:p>
        </p:txBody>
      </p:sp>
      <p:sp>
        <p:nvSpPr>
          <p:cNvPr id="250" name="Google Shape;250;p36"/>
          <p:cNvSpPr txBox="1"/>
          <p:nvPr>
            <p:ph type="ctrTitle"/>
          </p:nvPr>
        </p:nvSpPr>
        <p:spPr>
          <a:xfrm>
            <a:off x="1964851" y="144175"/>
            <a:ext cx="5214300" cy="9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Exemplos detalhados de execução</a:t>
            </a:r>
            <a:endParaRPr/>
          </a:p>
        </p:txBody>
      </p:sp>
      <p:pic>
        <p:nvPicPr>
          <p:cNvPr id="251" name="Google Shape;251;p36"/>
          <p:cNvPicPr preferRelativeResize="0"/>
          <p:nvPr/>
        </p:nvPicPr>
        <p:blipFill>
          <a:blip r:embed="rId3">
            <a:alphaModFix/>
          </a:blip>
          <a:stretch>
            <a:fillRect/>
          </a:stretch>
        </p:blipFill>
        <p:spPr>
          <a:xfrm>
            <a:off x="152400" y="1821400"/>
            <a:ext cx="4422991" cy="3065000"/>
          </a:xfrm>
          <a:prstGeom prst="rect">
            <a:avLst/>
          </a:prstGeom>
          <a:noFill/>
          <a:ln>
            <a:noFill/>
          </a:ln>
        </p:spPr>
      </p:pic>
      <p:pic>
        <p:nvPicPr>
          <p:cNvPr id="252" name="Google Shape;252;p36"/>
          <p:cNvPicPr preferRelativeResize="0"/>
          <p:nvPr/>
        </p:nvPicPr>
        <p:blipFill>
          <a:blip r:embed="rId4">
            <a:alphaModFix/>
          </a:blip>
          <a:stretch>
            <a:fillRect/>
          </a:stretch>
        </p:blipFill>
        <p:spPr>
          <a:xfrm>
            <a:off x="4749241" y="1819300"/>
            <a:ext cx="4263809" cy="306920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7"/>
          <p:cNvSpPr txBox="1"/>
          <p:nvPr>
            <p:ph idx="1" type="body"/>
          </p:nvPr>
        </p:nvSpPr>
        <p:spPr>
          <a:xfrm>
            <a:off x="642050" y="1361575"/>
            <a:ext cx="4073700" cy="25932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SzPts val="1200"/>
              <a:buChar char="●"/>
            </a:pPr>
            <a:r>
              <a:rPr b="1" lang="en">
                <a:latin typeface="Roboto Condensed"/>
                <a:ea typeface="Roboto Condensed"/>
                <a:cs typeface="Roboto Condensed"/>
                <a:sym typeface="Roboto Condensed"/>
              </a:rPr>
              <a:t>Agents.GameAgent</a:t>
            </a:r>
            <a:r>
              <a:rPr lang="en"/>
              <a:t> </a:t>
            </a:r>
            <a:r>
              <a:rPr lang="en"/>
              <a:t>estende</a:t>
            </a:r>
            <a:r>
              <a:rPr lang="en"/>
              <a:t> a class Agent do Jade. Este é a classe </a:t>
            </a:r>
            <a:r>
              <a:rPr lang="en"/>
              <a:t>abstrata</a:t>
            </a:r>
            <a:r>
              <a:rPr lang="en"/>
              <a:t> que deve ser </a:t>
            </a:r>
            <a:r>
              <a:rPr lang="en"/>
              <a:t>estendida</a:t>
            </a:r>
            <a:r>
              <a:rPr lang="en"/>
              <a:t> quando queremos implementar um novo tipo de jogador. Esta classe trata de receber o turno proveniente do Controlador e </a:t>
            </a:r>
            <a:r>
              <a:rPr lang="en"/>
              <a:t>contém</a:t>
            </a:r>
            <a:r>
              <a:rPr lang="en"/>
              <a:t> </a:t>
            </a:r>
            <a:r>
              <a:rPr lang="en"/>
              <a:t>métodos</a:t>
            </a:r>
            <a:r>
              <a:rPr lang="en"/>
              <a:t> de </a:t>
            </a:r>
            <a:r>
              <a:rPr lang="en"/>
              <a:t>lógica</a:t>
            </a:r>
            <a:r>
              <a:rPr lang="en"/>
              <a:t> comuns aos </a:t>
            </a:r>
            <a:r>
              <a:rPr lang="en"/>
              <a:t>vários</a:t>
            </a:r>
            <a:r>
              <a:rPr lang="en"/>
              <a:t> agentes. O </a:t>
            </a:r>
            <a:r>
              <a:rPr lang="en"/>
              <a:t>único</a:t>
            </a:r>
            <a:r>
              <a:rPr lang="en"/>
              <a:t> </a:t>
            </a:r>
            <a:r>
              <a:rPr lang="en"/>
              <a:t>método</a:t>
            </a:r>
            <a:r>
              <a:rPr lang="en"/>
              <a:t> abstrato é logic() que depende do tipo de jogador e do seu </a:t>
            </a:r>
            <a:r>
              <a:rPr lang="en"/>
              <a:t>método</a:t>
            </a:r>
            <a:r>
              <a:rPr lang="en"/>
              <a:t> de jogar.</a:t>
            </a:r>
            <a:endParaRPr/>
          </a:p>
          <a:p>
            <a:pPr indent="0" lvl="0" marL="457200" rtl="0" algn="just">
              <a:spcBef>
                <a:spcPts val="0"/>
              </a:spcBef>
              <a:spcAft>
                <a:spcPts val="0"/>
              </a:spcAft>
              <a:buNone/>
            </a:pPr>
            <a:r>
              <a:t/>
            </a:r>
            <a:endParaRPr/>
          </a:p>
          <a:p>
            <a:pPr indent="-304800" lvl="0" marL="457200" rtl="0" algn="just">
              <a:spcBef>
                <a:spcPts val="0"/>
              </a:spcBef>
              <a:spcAft>
                <a:spcPts val="0"/>
              </a:spcAft>
              <a:buSzPts val="1200"/>
              <a:buChar char="●"/>
            </a:pPr>
            <a:r>
              <a:rPr b="1" lang="en">
                <a:latin typeface="Roboto Condensed"/>
                <a:ea typeface="Roboto Condensed"/>
                <a:cs typeface="Roboto Condensed"/>
                <a:sym typeface="Roboto Condensed"/>
              </a:rPr>
              <a:t>Agents.types</a:t>
            </a:r>
            <a:r>
              <a:rPr lang="en"/>
              <a:t> é um pacote que contém os vários tipos de agentes e as suas estratégias.</a:t>
            </a:r>
            <a:endParaRPr/>
          </a:p>
          <a:p>
            <a:pPr indent="0" lvl="0" marL="0" rtl="0" algn="l">
              <a:spcBef>
                <a:spcPts val="0"/>
              </a:spcBef>
              <a:spcAft>
                <a:spcPts val="0"/>
              </a:spcAft>
              <a:buNone/>
            </a:pPr>
            <a:r>
              <a:t/>
            </a:r>
            <a:endParaRPr/>
          </a:p>
        </p:txBody>
      </p:sp>
      <p:sp>
        <p:nvSpPr>
          <p:cNvPr id="258" name="Google Shape;258;p37"/>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Classes implementadas</a:t>
            </a:r>
            <a:endParaRPr/>
          </a:p>
        </p:txBody>
      </p:sp>
      <p:pic>
        <p:nvPicPr>
          <p:cNvPr id="259" name="Google Shape;259;p37"/>
          <p:cNvPicPr preferRelativeResize="0"/>
          <p:nvPr/>
        </p:nvPicPr>
        <p:blipFill>
          <a:blip r:embed="rId3">
            <a:alphaModFix/>
          </a:blip>
          <a:stretch>
            <a:fillRect/>
          </a:stretch>
        </p:blipFill>
        <p:spPr>
          <a:xfrm>
            <a:off x="5233300" y="1096725"/>
            <a:ext cx="3438653" cy="3539648"/>
          </a:xfrm>
          <a:prstGeom prst="rect">
            <a:avLst/>
          </a:prstGeom>
          <a:noFill/>
          <a:ln>
            <a:noFill/>
          </a:ln>
        </p:spPr>
      </p:pic>
      <p:pic>
        <p:nvPicPr>
          <p:cNvPr id="260" name="Google Shape;260;p37"/>
          <p:cNvPicPr preferRelativeResize="0"/>
          <p:nvPr/>
        </p:nvPicPr>
        <p:blipFill>
          <a:blip r:embed="rId4">
            <a:alphaModFix/>
          </a:blip>
          <a:stretch>
            <a:fillRect/>
          </a:stretch>
        </p:blipFill>
        <p:spPr>
          <a:xfrm>
            <a:off x="1388250" y="3598438"/>
            <a:ext cx="2581275" cy="1438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8"/>
          <p:cNvSpPr txBox="1"/>
          <p:nvPr>
            <p:ph idx="1" type="body"/>
          </p:nvPr>
        </p:nvSpPr>
        <p:spPr>
          <a:xfrm>
            <a:off x="630200" y="1909700"/>
            <a:ext cx="4438800" cy="19923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b="1" lang="en" sz="1400">
                <a:latin typeface="Roboto Condensed"/>
                <a:ea typeface="Roboto Condensed"/>
                <a:cs typeface="Roboto Condensed"/>
                <a:sym typeface="Roboto Condensed"/>
              </a:rPr>
              <a:t>Agents.GameController</a:t>
            </a:r>
            <a:r>
              <a:rPr lang="en" sz="1400"/>
              <a:t> é a classe que controla a lógica do controlador de jogo. Este aceita os vários jogadores novos que vão entrar no jogo, atribuindo um posição no mapa. Ele também mantém um mapa com os donos da várias cidades, para depois poder informar os jogadores de quem são os donos daquelas cidades e como contactá-los. Também é o GameController que é responsável por correr a gui criada e de a atualizar.</a:t>
            </a:r>
            <a:endParaRPr sz="1400"/>
          </a:p>
        </p:txBody>
      </p:sp>
      <p:sp>
        <p:nvSpPr>
          <p:cNvPr id="266" name="Google Shape;266;p38"/>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Classes implementadas</a:t>
            </a:r>
            <a:endParaRPr/>
          </a:p>
        </p:txBody>
      </p:sp>
      <p:pic>
        <p:nvPicPr>
          <p:cNvPr id="267" name="Google Shape;267;p38"/>
          <p:cNvPicPr preferRelativeResize="0"/>
          <p:nvPr/>
        </p:nvPicPr>
        <p:blipFill>
          <a:blip r:embed="rId3">
            <a:alphaModFix/>
          </a:blip>
          <a:stretch>
            <a:fillRect/>
          </a:stretch>
        </p:blipFill>
        <p:spPr>
          <a:xfrm>
            <a:off x="5587975" y="1136025"/>
            <a:ext cx="3280433" cy="3539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9"/>
          <p:cNvSpPr txBox="1"/>
          <p:nvPr>
            <p:ph idx="1" type="body"/>
          </p:nvPr>
        </p:nvSpPr>
        <p:spPr>
          <a:xfrm>
            <a:off x="547000" y="1317300"/>
            <a:ext cx="3485400" cy="33141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SzPts val="1200"/>
              <a:buChar char="●"/>
            </a:pPr>
            <a:r>
              <a:rPr b="1" lang="en">
                <a:latin typeface="Roboto Condensed"/>
                <a:ea typeface="Roboto Condensed"/>
                <a:cs typeface="Roboto Condensed"/>
                <a:sym typeface="Roboto Condensed"/>
              </a:rPr>
              <a:t>Game.Board.City</a:t>
            </a:r>
            <a:r>
              <a:rPr lang="en"/>
              <a:t> contem toda a informação sobre a cidade e métodos relacionados com a interação de jogador-cidade.</a:t>
            </a:r>
            <a:endParaRPr/>
          </a:p>
          <a:p>
            <a:pPr indent="0" lvl="0" marL="0" rtl="0" algn="just">
              <a:spcBef>
                <a:spcPts val="0"/>
              </a:spcBef>
              <a:spcAft>
                <a:spcPts val="0"/>
              </a:spcAft>
              <a:buNone/>
            </a:pPr>
            <a:r>
              <a:t/>
            </a:r>
            <a:endParaRPr/>
          </a:p>
          <a:p>
            <a:pPr indent="-304800" lvl="0" marL="457200" rtl="0" algn="just">
              <a:spcBef>
                <a:spcPts val="0"/>
              </a:spcBef>
              <a:spcAft>
                <a:spcPts val="0"/>
              </a:spcAft>
              <a:buSzPts val="1200"/>
              <a:buChar char="●"/>
            </a:pPr>
            <a:r>
              <a:rPr b="1" lang="en">
                <a:latin typeface="Roboto Condensed"/>
                <a:ea typeface="Roboto Condensed"/>
                <a:cs typeface="Roboto Condensed"/>
                <a:sym typeface="Roboto Condensed"/>
              </a:rPr>
              <a:t>Game.Board.board</a:t>
            </a:r>
            <a:r>
              <a:rPr lang="en"/>
              <a:t> contém o mapa com as várias cidades nas suas posições indicadas.</a:t>
            </a:r>
            <a:endParaRPr/>
          </a:p>
          <a:p>
            <a:pPr indent="0" lvl="0" marL="0" rtl="0" algn="just">
              <a:spcBef>
                <a:spcPts val="0"/>
              </a:spcBef>
              <a:spcAft>
                <a:spcPts val="0"/>
              </a:spcAft>
              <a:buNone/>
            </a:pPr>
            <a:r>
              <a:t/>
            </a:r>
            <a:endParaRPr/>
          </a:p>
          <a:p>
            <a:pPr indent="-304800" lvl="0" marL="457200" rtl="0" algn="just">
              <a:spcBef>
                <a:spcPts val="0"/>
              </a:spcBef>
              <a:spcAft>
                <a:spcPts val="0"/>
              </a:spcAft>
              <a:buSzPts val="1200"/>
              <a:buChar char="●"/>
            </a:pPr>
            <a:r>
              <a:rPr b="1" lang="en">
                <a:latin typeface="Roboto Condensed"/>
                <a:ea typeface="Roboto Condensed"/>
                <a:cs typeface="Roboto Condensed"/>
                <a:sym typeface="Roboto Condensed"/>
              </a:rPr>
              <a:t>Game.Gui</a:t>
            </a:r>
            <a:r>
              <a:rPr lang="en"/>
              <a:t> é uma pacote que contém todas as class relativas ao processamento da GUI.</a:t>
            </a:r>
            <a:endParaRPr/>
          </a:p>
        </p:txBody>
      </p:sp>
      <p:sp>
        <p:nvSpPr>
          <p:cNvPr id="273" name="Google Shape;273;p39"/>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Classes implementadas</a:t>
            </a:r>
            <a:endParaRPr/>
          </a:p>
        </p:txBody>
      </p:sp>
      <p:pic>
        <p:nvPicPr>
          <p:cNvPr id="274" name="Google Shape;274;p39"/>
          <p:cNvPicPr preferRelativeResize="0"/>
          <p:nvPr/>
        </p:nvPicPr>
        <p:blipFill>
          <a:blip r:embed="rId3">
            <a:alphaModFix/>
          </a:blip>
          <a:stretch>
            <a:fillRect/>
          </a:stretch>
        </p:blipFill>
        <p:spPr>
          <a:xfrm>
            <a:off x="1676875" y="3417775"/>
            <a:ext cx="1415750" cy="1257900"/>
          </a:xfrm>
          <a:prstGeom prst="rect">
            <a:avLst/>
          </a:prstGeom>
          <a:noFill/>
          <a:ln>
            <a:noFill/>
          </a:ln>
        </p:spPr>
      </p:pic>
      <p:pic>
        <p:nvPicPr>
          <p:cNvPr id="275" name="Google Shape;275;p39"/>
          <p:cNvPicPr preferRelativeResize="0"/>
          <p:nvPr/>
        </p:nvPicPr>
        <p:blipFill>
          <a:blip r:embed="rId4">
            <a:alphaModFix/>
          </a:blip>
          <a:stretch>
            <a:fillRect/>
          </a:stretch>
        </p:blipFill>
        <p:spPr>
          <a:xfrm>
            <a:off x="4127350" y="1482750"/>
            <a:ext cx="4744474" cy="2983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0"/>
          <p:cNvSpPr txBox="1"/>
          <p:nvPr>
            <p:ph idx="1" type="body"/>
          </p:nvPr>
        </p:nvSpPr>
        <p:spPr>
          <a:xfrm>
            <a:off x="1334250" y="1350000"/>
            <a:ext cx="6475500" cy="22674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lang="en" sz="1400"/>
              <a:t>Ao iniciar o programa temos a possibilidade de </a:t>
            </a:r>
            <a:r>
              <a:rPr b="1" lang="en" sz="1400">
                <a:latin typeface="Roboto Condensed"/>
                <a:ea typeface="Roboto Condensed"/>
                <a:cs typeface="Roboto Condensed"/>
                <a:sym typeface="Roboto Condensed"/>
              </a:rPr>
              <a:t>fornecer a quantidade de jogadores</a:t>
            </a:r>
            <a:r>
              <a:rPr lang="en" sz="1400"/>
              <a:t>, sendo necessário o valor estar </a:t>
            </a:r>
            <a:r>
              <a:rPr b="1" lang="en" sz="1400">
                <a:latin typeface="Roboto Condensed"/>
                <a:ea typeface="Roboto Condensed"/>
                <a:cs typeface="Roboto Condensed"/>
                <a:sym typeface="Roboto Condensed"/>
              </a:rPr>
              <a:t>entre 2 e 10</a:t>
            </a:r>
            <a:r>
              <a:rPr lang="en" sz="1400"/>
              <a:t>, havendo uma correção de dados caso o </a:t>
            </a:r>
            <a:r>
              <a:rPr b="1" lang="en" sz="1400">
                <a:latin typeface="Roboto Condensed"/>
                <a:ea typeface="Roboto Condensed"/>
                <a:cs typeface="Roboto Condensed"/>
                <a:sym typeface="Roboto Condensed"/>
              </a:rPr>
              <a:t>número não seja respeitado</a:t>
            </a:r>
            <a:r>
              <a:rPr lang="en" sz="1400"/>
              <a:t>, isto é, se for inferior a 2 o programa irá considerar o número </a:t>
            </a:r>
            <a:r>
              <a:rPr lang="en" sz="1400"/>
              <a:t>mínimo</a:t>
            </a:r>
            <a:r>
              <a:rPr lang="en" sz="1400"/>
              <a:t>, enquanto se for superior a 10 irá considerar o número máximo.</a:t>
            </a:r>
            <a:endParaRPr sz="1400"/>
          </a:p>
          <a:p>
            <a:pPr indent="457200" lvl="0" marL="0" rtl="0" algn="just">
              <a:spcBef>
                <a:spcPts val="1600"/>
              </a:spcBef>
              <a:spcAft>
                <a:spcPts val="1600"/>
              </a:spcAft>
              <a:buNone/>
            </a:pPr>
            <a:r>
              <a:rPr lang="en" sz="1400"/>
              <a:t>Para além disso, temos a </a:t>
            </a:r>
            <a:r>
              <a:rPr b="1" lang="en" sz="1400">
                <a:latin typeface="Roboto Condensed"/>
                <a:ea typeface="Roboto Condensed"/>
                <a:cs typeface="Roboto Condensed"/>
                <a:sym typeface="Roboto Condensed"/>
              </a:rPr>
              <a:t>possibilidade de escolher as dimensões do mapa</a:t>
            </a:r>
            <a:r>
              <a:rPr lang="en" sz="1400"/>
              <a:t>, sendo que a altura e largura não necessitam de ser iguais, enquanto o </a:t>
            </a:r>
            <a:r>
              <a:rPr b="1" lang="en" sz="1400">
                <a:latin typeface="Roboto Condensed"/>
                <a:ea typeface="Roboto Condensed"/>
                <a:cs typeface="Roboto Condensed"/>
                <a:sym typeface="Roboto Condensed"/>
              </a:rPr>
              <a:t>limite </a:t>
            </a:r>
            <a:r>
              <a:rPr b="1" lang="en" sz="1400">
                <a:latin typeface="Roboto Condensed"/>
                <a:ea typeface="Roboto Condensed"/>
                <a:cs typeface="Roboto Condensed"/>
                <a:sym typeface="Roboto Condensed"/>
              </a:rPr>
              <a:t>mínimo</a:t>
            </a:r>
            <a:r>
              <a:rPr lang="en" sz="1400"/>
              <a:t> tem de ser </a:t>
            </a:r>
            <a:r>
              <a:rPr b="1" lang="en" sz="1400">
                <a:latin typeface="Roboto Condensed"/>
                <a:ea typeface="Roboto Condensed"/>
                <a:cs typeface="Roboto Condensed"/>
                <a:sym typeface="Roboto Condensed"/>
              </a:rPr>
              <a:t>superior à raiz quadrada do número de jogadores</a:t>
            </a:r>
            <a:r>
              <a:rPr lang="en" sz="1400"/>
              <a:t>.</a:t>
            </a:r>
            <a:r>
              <a:rPr lang="en" sz="1400"/>
              <a:t> </a:t>
            </a:r>
            <a:endParaRPr sz="1400"/>
          </a:p>
        </p:txBody>
      </p:sp>
      <p:sp>
        <p:nvSpPr>
          <p:cNvPr id="281" name="Google Shape;281;p40"/>
          <p:cNvSpPr txBox="1"/>
          <p:nvPr>
            <p:ph type="ctrTitle"/>
          </p:nvPr>
        </p:nvSpPr>
        <p:spPr>
          <a:xfrm>
            <a:off x="1964851" y="363525"/>
            <a:ext cx="5214300" cy="9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Outras observações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7"/>
          <p:cNvSpPr txBox="1"/>
          <p:nvPr>
            <p:ph idx="1" type="body"/>
          </p:nvPr>
        </p:nvSpPr>
        <p:spPr>
          <a:xfrm>
            <a:off x="882550" y="1129900"/>
            <a:ext cx="6919200" cy="36141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rPr lang="en" sz="1400">
                <a:solidFill>
                  <a:schemeClr val="dk1"/>
                </a:solidFill>
              </a:rPr>
              <a:t>O </a:t>
            </a:r>
            <a:r>
              <a:rPr b="1" lang="en" sz="1400">
                <a:solidFill>
                  <a:schemeClr val="dk1"/>
                </a:solidFill>
                <a:latin typeface="Roboto Condensed"/>
                <a:ea typeface="Roboto Condensed"/>
                <a:cs typeface="Roboto Condensed"/>
                <a:sym typeface="Roboto Condensed"/>
              </a:rPr>
              <a:t>jogo de estratégia</a:t>
            </a:r>
            <a:r>
              <a:rPr lang="en" sz="1400">
                <a:solidFill>
                  <a:schemeClr val="dk1"/>
                </a:solidFill>
              </a:rPr>
              <a:t> consiste em diversas comunidades conseguirem </a:t>
            </a:r>
            <a:r>
              <a:rPr b="1" lang="en" sz="1400">
                <a:solidFill>
                  <a:schemeClr val="dk1"/>
                </a:solidFill>
                <a:latin typeface="Roboto Condensed"/>
                <a:ea typeface="Roboto Condensed"/>
                <a:cs typeface="Roboto Condensed"/>
                <a:sym typeface="Roboto Condensed"/>
              </a:rPr>
              <a:t>apoderar-se</a:t>
            </a:r>
            <a:r>
              <a:rPr lang="en" sz="1400">
                <a:solidFill>
                  <a:schemeClr val="dk1"/>
                </a:solidFill>
              </a:rPr>
              <a:t> das outras através de </a:t>
            </a:r>
            <a:r>
              <a:rPr b="1" lang="en" sz="1400">
                <a:solidFill>
                  <a:schemeClr val="dk1"/>
                </a:solidFill>
                <a:latin typeface="Roboto Condensed"/>
                <a:ea typeface="Roboto Condensed"/>
                <a:cs typeface="Roboto Condensed"/>
                <a:sym typeface="Roboto Condensed"/>
              </a:rPr>
              <a:t>diversas estratégias</a:t>
            </a:r>
            <a:r>
              <a:rPr lang="en" sz="1400">
                <a:solidFill>
                  <a:schemeClr val="dk1"/>
                </a:solidFill>
              </a:rPr>
              <a:t>. </a:t>
            </a:r>
            <a:endParaRPr sz="1400">
              <a:solidFill>
                <a:schemeClr val="dk1"/>
              </a:solidFill>
            </a:endParaRPr>
          </a:p>
          <a:p>
            <a:pPr indent="457200" lvl="0" marL="0" rtl="0" algn="l">
              <a:lnSpc>
                <a:spcPct val="100000"/>
              </a:lnSpc>
              <a:spcBef>
                <a:spcPts val="0"/>
              </a:spcBef>
              <a:spcAft>
                <a:spcPts val="0"/>
              </a:spcAft>
              <a:buNone/>
            </a:pPr>
            <a:r>
              <a:t/>
            </a:r>
            <a:endParaRPr sz="1400">
              <a:solidFill>
                <a:schemeClr val="dk1"/>
              </a:solidFill>
            </a:endParaRPr>
          </a:p>
          <a:p>
            <a:pPr indent="457200" lvl="0" marL="0" rtl="0" algn="l">
              <a:lnSpc>
                <a:spcPct val="100000"/>
              </a:lnSpc>
              <a:spcBef>
                <a:spcPts val="0"/>
              </a:spcBef>
              <a:spcAft>
                <a:spcPts val="0"/>
              </a:spcAft>
              <a:buNone/>
            </a:pPr>
            <a:r>
              <a:rPr lang="en" sz="1400">
                <a:solidFill>
                  <a:schemeClr val="dk1"/>
                </a:solidFill>
              </a:rPr>
              <a:t>Cada comunidade irá </a:t>
            </a:r>
            <a:r>
              <a:rPr b="1" lang="en" sz="1400">
                <a:solidFill>
                  <a:schemeClr val="dk1"/>
                </a:solidFill>
                <a:latin typeface="Roboto Condensed"/>
                <a:ea typeface="Roboto Condensed"/>
                <a:cs typeface="Roboto Condensed"/>
                <a:sym typeface="Roboto Condensed"/>
              </a:rPr>
              <a:t>receber dinheiro passivamente</a:t>
            </a:r>
            <a:r>
              <a:rPr lang="en" sz="1400">
                <a:solidFill>
                  <a:schemeClr val="dk1"/>
                </a:solidFill>
              </a:rPr>
              <a:t>, diretamente proporcional ao número de cidades que possui. Ao mesmo tempo, as comunidades poderão </a:t>
            </a:r>
            <a:r>
              <a:rPr b="1" lang="en" sz="1400">
                <a:solidFill>
                  <a:schemeClr val="dk1"/>
                </a:solidFill>
                <a:latin typeface="Roboto Condensed"/>
                <a:ea typeface="Roboto Condensed"/>
                <a:cs typeface="Roboto Condensed"/>
                <a:sym typeface="Roboto Condensed"/>
              </a:rPr>
              <a:t>comprar recursos</a:t>
            </a:r>
            <a:r>
              <a:rPr lang="en" sz="1400">
                <a:solidFill>
                  <a:schemeClr val="dk1"/>
                </a:solidFill>
              </a:rPr>
              <a:t> a troco de dinheiro. </a:t>
            </a:r>
            <a:endParaRPr sz="1400">
              <a:solidFill>
                <a:schemeClr val="dk1"/>
              </a:solidFill>
            </a:endParaRPr>
          </a:p>
          <a:p>
            <a:pPr indent="457200" lvl="0" marL="0" rtl="0" algn="l">
              <a:lnSpc>
                <a:spcPct val="100000"/>
              </a:lnSpc>
              <a:spcBef>
                <a:spcPts val="0"/>
              </a:spcBef>
              <a:spcAft>
                <a:spcPts val="0"/>
              </a:spcAft>
              <a:buNone/>
            </a:pPr>
            <a:r>
              <a:t/>
            </a:r>
            <a:endParaRPr sz="1400">
              <a:solidFill>
                <a:schemeClr val="dk1"/>
              </a:solidFill>
            </a:endParaRPr>
          </a:p>
          <a:p>
            <a:pPr indent="457200" lvl="0" marL="0" rtl="0" algn="l">
              <a:lnSpc>
                <a:spcPct val="100000"/>
              </a:lnSpc>
              <a:spcBef>
                <a:spcPts val="0"/>
              </a:spcBef>
              <a:spcAft>
                <a:spcPts val="0"/>
              </a:spcAft>
              <a:buNone/>
            </a:pPr>
            <a:r>
              <a:rPr lang="en" sz="1400">
                <a:solidFill>
                  <a:schemeClr val="dk1"/>
                </a:solidFill>
              </a:rPr>
              <a:t>Será necessário que </a:t>
            </a:r>
            <a:r>
              <a:rPr b="1" lang="en" sz="1400">
                <a:solidFill>
                  <a:schemeClr val="dk1"/>
                </a:solidFill>
                <a:latin typeface="Roboto Condensed"/>
                <a:ea typeface="Roboto Condensed"/>
                <a:cs typeface="Roboto Condensed"/>
                <a:sym typeface="Roboto Condensed"/>
              </a:rPr>
              <a:t>giram</a:t>
            </a:r>
            <a:r>
              <a:rPr lang="en" sz="1400">
                <a:solidFill>
                  <a:schemeClr val="dk1"/>
                </a:solidFill>
              </a:rPr>
              <a:t> e façam </a:t>
            </a:r>
            <a:r>
              <a:rPr b="1" lang="en" sz="1400">
                <a:solidFill>
                  <a:schemeClr val="dk1"/>
                </a:solidFill>
                <a:latin typeface="Roboto Condensed"/>
                <a:ea typeface="Roboto Condensed"/>
                <a:cs typeface="Roboto Condensed"/>
                <a:sym typeface="Roboto Condensed"/>
              </a:rPr>
              <a:t>uso dos recursos / dinheiro</a:t>
            </a:r>
            <a:r>
              <a:rPr lang="en" sz="1400">
                <a:solidFill>
                  <a:schemeClr val="dk1"/>
                </a:solidFill>
              </a:rPr>
              <a:t> de forma a derrotar os oponentes.</a:t>
            </a:r>
            <a:endParaRPr sz="1400">
              <a:solidFill>
                <a:schemeClr val="dk1"/>
              </a:solidFill>
            </a:endParaRPr>
          </a:p>
          <a:p>
            <a:pPr indent="457200" lvl="0" marL="0" rtl="0" algn="l">
              <a:lnSpc>
                <a:spcPct val="100000"/>
              </a:lnSpc>
              <a:spcBef>
                <a:spcPts val="0"/>
              </a:spcBef>
              <a:spcAft>
                <a:spcPts val="0"/>
              </a:spcAft>
              <a:buNone/>
            </a:pPr>
            <a:r>
              <a:t/>
            </a:r>
            <a:endParaRPr sz="1400">
              <a:solidFill>
                <a:schemeClr val="dk1"/>
              </a:solidFill>
            </a:endParaRPr>
          </a:p>
          <a:p>
            <a:pPr indent="457200" lvl="0" marL="0" rtl="0" algn="l">
              <a:lnSpc>
                <a:spcPct val="100000"/>
              </a:lnSpc>
              <a:spcBef>
                <a:spcPts val="0"/>
              </a:spcBef>
              <a:spcAft>
                <a:spcPts val="0"/>
              </a:spcAft>
              <a:buNone/>
            </a:pPr>
            <a:r>
              <a:rPr lang="en" sz="1400">
                <a:solidFill>
                  <a:schemeClr val="dk1"/>
                </a:solidFill>
              </a:rPr>
              <a:t>O mapa do jogo está </a:t>
            </a:r>
            <a:r>
              <a:rPr b="1" lang="en" sz="1400">
                <a:solidFill>
                  <a:schemeClr val="dk1"/>
                </a:solidFill>
                <a:latin typeface="Roboto Condensed"/>
                <a:ea typeface="Roboto Condensed"/>
                <a:cs typeface="Roboto Condensed"/>
                <a:sym typeface="Roboto Condensed"/>
              </a:rPr>
              <a:t>dividido </a:t>
            </a:r>
            <a:r>
              <a:rPr lang="en" sz="1400">
                <a:solidFill>
                  <a:schemeClr val="dk1"/>
                </a:solidFill>
              </a:rPr>
              <a:t>numa grelha de </a:t>
            </a:r>
            <a:r>
              <a:rPr b="1" lang="en" sz="1400">
                <a:solidFill>
                  <a:schemeClr val="dk1"/>
                </a:solidFill>
                <a:latin typeface="Roboto Condensed"/>
                <a:ea typeface="Roboto Condensed"/>
                <a:cs typeface="Roboto Condensed"/>
                <a:sym typeface="Roboto Condensed"/>
              </a:rPr>
              <a:t>NxM</a:t>
            </a:r>
            <a:r>
              <a:rPr lang="en" sz="1400">
                <a:solidFill>
                  <a:schemeClr val="dk1"/>
                </a:solidFill>
              </a:rPr>
              <a:t> no qual pode assumir qualquer tamanho, sendo cada </a:t>
            </a:r>
            <a:r>
              <a:rPr b="1" lang="en" sz="1400">
                <a:solidFill>
                  <a:schemeClr val="dk1"/>
                </a:solidFill>
                <a:latin typeface="Roboto Condensed"/>
                <a:ea typeface="Roboto Condensed"/>
                <a:cs typeface="Roboto Condensed"/>
                <a:sym typeface="Roboto Condensed"/>
              </a:rPr>
              <a:t>espaço</a:t>
            </a:r>
            <a:r>
              <a:rPr lang="en" sz="1400">
                <a:solidFill>
                  <a:schemeClr val="dk1"/>
                </a:solidFill>
              </a:rPr>
              <a:t> da grelha é uma </a:t>
            </a:r>
            <a:r>
              <a:rPr b="1" lang="en" sz="1400">
                <a:solidFill>
                  <a:schemeClr val="dk1"/>
                </a:solidFill>
                <a:latin typeface="Roboto Condensed"/>
                <a:ea typeface="Roboto Condensed"/>
                <a:cs typeface="Roboto Condensed"/>
                <a:sym typeface="Roboto Condensed"/>
              </a:rPr>
              <a:t>cidade</a:t>
            </a:r>
            <a:r>
              <a:rPr lang="en" sz="1400">
                <a:solidFill>
                  <a:schemeClr val="dk1"/>
                </a:solidFill>
              </a:rPr>
              <a:t>. Cada comunidade irá ter </a:t>
            </a:r>
            <a:r>
              <a:rPr b="1" lang="en" sz="1400">
                <a:solidFill>
                  <a:schemeClr val="dk1"/>
                </a:solidFill>
                <a:latin typeface="Roboto Condensed"/>
                <a:ea typeface="Roboto Condensed"/>
                <a:cs typeface="Roboto Condensed"/>
                <a:sym typeface="Roboto Condensed"/>
              </a:rPr>
              <a:t>uma cidade inicialmente</a:t>
            </a:r>
            <a:r>
              <a:rPr lang="en" sz="1400">
                <a:solidFill>
                  <a:schemeClr val="dk1"/>
                </a:solidFill>
              </a:rPr>
              <a:t>. Cada cidade, no início do jogo, começa do zero e pode ser </a:t>
            </a:r>
            <a:r>
              <a:rPr b="1" lang="en" sz="1400">
                <a:solidFill>
                  <a:schemeClr val="dk1"/>
                </a:solidFill>
                <a:latin typeface="Roboto Condensed"/>
                <a:ea typeface="Roboto Condensed"/>
                <a:cs typeface="Roboto Condensed"/>
                <a:sym typeface="Roboto Condensed"/>
              </a:rPr>
              <a:t>evoluída</a:t>
            </a:r>
            <a:r>
              <a:rPr lang="en" sz="1400">
                <a:solidFill>
                  <a:schemeClr val="dk1"/>
                </a:solidFill>
              </a:rPr>
              <a:t> até o </a:t>
            </a:r>
            <a:r>
              <a:rPr b="1" lang="en" sz="1400">
                <a:solidFill>
                  <a:schemeClr val="dk1"/>
                </a:solidFill>
                <a:latin typeface="Roboto Condensed"/>
                <a:ea typeface="Roboto Condensed"/>
                <a:cs typeface="Roboto Condensed"/>
                <a:sym typeface="Roboto Condensed"/>
              </a:rPr>
              <a:t>nível máximo de</a:t>
            </a:r>
            <a:r>
              <a:rPr lang="en" sz="1400">
                <a:solidFill>
                  <a:schemeClr val="dk1"/>
                </a:solidFill>
              </a:rPr>
              <a:t> </a:t>
            </a:r>
            <a:r>
              <a:rPr b="1" lang="en" sz="1400">
                <a:solidFill>
                  <a:schemeClr val="dk1"/>
                </a:solidFill>
                <a:latin typeface="Roboto Condensed"/>
                <a:ea typeface="Roboto Condensed"/>
                <a:cs typeface="Roboto Condensed"/>
                <a:sym typeface="Roboto Condensed"/>
              </a:rPr>
              <a:t>10</a:t>
            </a:r>
            <a:r>
              <a:rPr lang="en" sz="1400">
                <a:solidFill>
                  <a:schemeClr val="dk1"/>
                </a:solidFill>
              </a:rPr>
              <a:t>, a troco de dinheiro. </a:t>
            </a:r>
            <a:endParaRPr sz="1400">
              <a:solidFill>
                <a:schemeClr val="dk1"/>
              </a:solidFill>
            </a:endParaRPr>
          </a:p>
          <a:p>
            <a:pPr indent="457200" lvl="0" marL="0" rtl="0" algn="l">
              <a:lnSpc>
                <a:spcPct val="100000"/>
              </a:lnSpc>
              <a:spcBef>
                <a:spcPts val="0"/>
              </a:spcBef>
              <a:spcAft>
                <a:spcPts val="0"/>
              </a:spcAft>
              <a:buNone/>
            </a:pPr>
            <a:r>
              <a:t/>
            </a:r>
            <a:endParaRPr sz="1400">
              <a:solidFill>
                <a:schemeClr val="dk1"/>
              </a:solidFill>
            </a:endParaRPr>
          </a:p>
          <a:p>
            <a:pPr indent="457200" lvl="0" marL="0" rtl="0" algn="l">
              <a:lnSpc>
                <a:spcPct val="100000"/>
              </a:lnSpc>
              <a:spcBef>
                <a:spcPts val="0"/>
              </a:spcBef>
              <a:spcAft>
                <a:spcPts val="0"/>
              </a:spcAft>
              <a:buNone/>
            </a:pPr>
            <a:r>
              <a:rPr lang="en" sz="1400">
                <a:solidFill>
                  <a:schemeClr val="dk1"/>
                </a:solidFill>
              </a:rPr>
              <a:t>À medida que a cidade evolui, a quantidade de dinheiro que esta gere aumenta. Só é possível </a:t>
            </a:r>
            <a:r>
              <a:rPr b="1" lang="en" sz="1400">
                <a:solidFill>
                  <a:schemeClr val="dk1"/>
                </a:solidFill>
                <a:latin typeface="Roboto Condensed"/>
                <a:ea typeface="Roboto Condensed"/>
                <a:cs typeface="Roboto Condensed"/>
                <a:sym typeface="Roboto Condensed"/>
              </a:rPr>
              <a:t>interações entre cidade adjacentes</a:t>
            </a:r>
            <a:r>
              <a:rPr lang="en" sz="1400">
                <a:solidFill>
                  <a:schemeClr val="dk1"/>
                </a:solidFill>
              </a:rPr>
              <a:t>. </a:t>
            </a:r>
            <a:endParaRPr sz="1400">
              <a:solidFill>
                <a:schemeClr val="dk1"/>
              </a:solidFill>
            </a:endParaRPr>
          </a:p>
          <a:p>
            <a:pPr indent="0" lvl="0" marL="914400" rtl="0" algn="l">
              <a:spcBef>
                <a:spcPts val="0"/>
              </a:spcBef>
              <a:spcAft>
                <a:spcPts val="0"/>
              </a:spcAft>
              <a:buNone/>
            </a:pPr>
            <a:r>
              <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1600"/>
              </a:spcAft>
              <a:buNone/>
            </a:pPr>
            <a:r>
              <a:t/>
            </a:r>
            <a:endParaRPr/>
          </a:p>
        </p:txBody>
      </p:sp>
      <p:sp>
        <p:nvSpPr>
          <p:cNvPr id="140" name="Google Shape;140;p27"/>
          <p:cNvSpPr txBox="1"/>
          <p:nvPr>
            <p:ph type="ctrTitle"/>
          </p:nvPr>
        </p:nvSpPr>
        <p:spPr>
          <a:xfrm>
            <a:off x="1964851" y="350400"/>
            <a:ext cx="5214300" cy="9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Descrição do problema</a:t>
            </a:r>
            <a:endParaRPr/>
          </a:p>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8"/>
          <p:cNvSpPr txBox="1"/>
          <p:nvPr>
            <p:ph type="ctrTitle"/>
          </p:nvPr>
        </p:nvSpPr>
        <p:spPr>
          <a:xfrm>
            <a:off x="3385875" y="2098650"/>
            <a:ext cx="2372400" cy="94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ÍNDICE</a:t>
            </a:r>
            <a:endParaRPr sz="3600"/>
          </a:p>
        </p:txBody>
      </p:sp>
      <p:sp>
        <p:nvSpPr>
          <p:cNvPr id="146" name="Google Shape;146;p28"/>
          <p:cNvSpPr txBox="1"/>
          <p:nvPr>
            <p:ph idx="2" type="ctrTitle"/>
          </p:nvPr>
        </p:nvSpPr>
        <p:spPr>
          <a:xfrm>
            <a:off x="390300" y="664901"/>
            <a:ext cx="1974300" cy="336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ESQUEMA GLOBAL</a:t>
            </a:r>
            <a:endParaRPr/>
          </a:p>
        </p:txBody>
      </p:sp>
      <p:sp>
        <p:nvSpPr>
          <p:cNvPr id="147" name="Google Shape;147;p28"/>
          <p:cNvSpPr txBox="1"/>
          <p:nvPr>
            <p:ph idx="9" type="ctrTitle"/>
          </p:nvPr>
        </p:nvSpPr>
        <p:spPr>
          <a:xfrm>
            <a:off x="390446" y="1515817"/>
            <a:ext cx="1974300" cy="57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INTERAÇÃO E PROTOCOLOS</a:t>
            </a:r>
            <a:endParaRPr/>
          </a:p>
        </p:txBody>
      </p:sp>
      <p:sp>
        <p:nvSpPr>
          <p:cNvPr id="148" name="Google Shape;148;p28"/>
          <p:cNvSpPr txBox="1"/>
          <p:nvPr>
            <p:ph idx="3" type="title"/>
          </p:nvPr>
        </p:nvSpPr>
        <p:spPr>
          <a:xfrm>
            <a:off x="2118448" y="544448"/>
            <a:ext cx="1107600" cy="57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149" name="Google Shape;149;p28"/>
          <p:cNvSpPr txBox="1"/>
          <p:nvPr>
            <p:ph idx="5" type="title"/>
          </p:nvPr>
        </p:nvSpPr>
        <p:spPr>
          <a:xfrm>
            <a:off x="2105406" y="2487168"/>
            <a:ext cx="1107600" cy="57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150" name="Google Shape;150;p28"/>
          <p:cNvSpPr txBox="1"/>
          <p:nvPr>
            <p:ph idx="4" type="title"/>
          </p:nvPr>
        </p:nvSpPr>
        <p:spPr>
          <a:xfrm>
            <a:off x="2105406" y="1515808"/>
            <a:ext cx="1107600" cy="57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02</a:t>
            </a:r>
            <a:endParaRPr/>
          </a:p>
        </p:txBody>
      </p:sp>
      <p:cxnSp>
        <p:nvCxnSpPr>
          <p:cNvPr id="151" name="Google Shape;151;p28"/>
          <p:cNvCxnSpPr/>
          <p:nvPr/>
        </p:nvCxnSpPr>
        <p:spPr>
          <a:xfrm>
            <a:off x="3297225" y="0"/>
            <a:ext cx="0" cy="2393700"/>
          </a:xfrm>
          <a:prstGeom prst="straightConnector1">
            <a:avLst/>
          </a:prstGeom>
          <a:noFill/>
          <a:ln cap="flat" cmpd="sng" w="9525">
            <a:solidFill>
              <a:schemeClr val="dk2"/>
            </a:solidFill>
            <a:prstDash val="solid"/>
            <a:round/>
            <a:headEnd len="med" w="med" type="none"/>
            <a:tailEnd len="med" w="med" type="none"/>
          </a:ln>
        </p:spPr>
      </p:cxnSp>
      <p:cxnSp>
        <p:nvCxnSpPr>
          <p:cNvPr id="152" name="Google Shape;152;p28"/>
          <p:cNvCxnSpPr/>
          <p:nvPr/>
        </p:nvCxnSpPr>
        <p:spPr>
          <a:xfrm>
            <a:off x="5861950" y="3131400"/>
            <a:ext cx="0" cy="2030100"/>
          </a:xfrm>
          <a:prstGeom prst="straightConnector1">
            <a:avLst/>
          </a:prstGeom>
          <a:noFill/>
          <a:ln cap="flat" cmpd="sng" w="9525">
            <a:solidFill>
              <a:schemeClr val="dk2"/>
            </a:solidFill>
            <a:prstDash val="solid"/>
            <a:round/>
            <a:headEnd len="med" w="med" type="none"/>
            <a:tailEnd len="med" w="med" type="none"/>
          </a:ln>
        </p:spPr>
      </p:cxnSp>
      <p:sp>
        <p:nvSpPr>
          <p:cNvPr id="153" name="Google Shape;153;p28"/>
          <p:cNvSpPr txBox="1"/>
          <p:nvPr>
            <p:ph idx="6" type="title"/>
          </p:nvPr>
        </p:nvSpPr>
        <p:spPr>
          <a:xfrm>
            <a:off x="5922008" y="2092638"/>
            <a:ext cx="10722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154" name="Google Shape;154;p28"/>
          <p:cNvSpPr txBox="1"/>
          <p:nvPr>
            <p:ph idx="7" type="title"/>
          </p:nvPr>
        </p:nvSpPr>
        <p:spPr>
          <a:xfrm>
            <a:off x="5922008" y="3112336"/>
            <a:ext cx="10722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155" name="Google Shape;155;p28"/>
          <p:cNvSpPr txBox="1"/>
          <p:nvPr>
            <p:ph idx="8" type="title"/>
          </p:nvPr>
        </p:nvSpPr>
        <p:spPr>
          <a:xfrm>
            <a:off x="5922008" y="4132033"/>
            <a:ext cx="10722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06</a:t>
            </a:r>
            <a:endParaRPr/>
          </a:p>
        </p:txBody>
      </p:sp>
      <p:sp>
        <p:nvSpPr>
          <p:cNvPr id="156" name="Google Shape;156;p28"/>
          <p:cNvSpPr txBox="1"/>
          <p:nvPr>
            <p:ph idx="14" type="ctrTitle"/>
          </p:nvPr>
        </p:nvSpPr>
        <p:spPr>
          <a:xfrm>
            <a:off x="390446" y="2487211"/>
            <a:ext cx="1974300" cy="57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ARQUITETURAS E ESTRATÉGIAS</a:t>
            </a:r>
            <a:endParaRPr/>
          </a:p>
        </p:txBody>
      </p:sp>
      <p:sp>
        <p:nvSpPr>
          <p:cNvPr id="157" name="Google Shape;157;p28"/>
          <p:cNvSpPr txBox="1"/>
          <p:nvPr>
            <p:ph idx="16" type="ctrTitle"/>
          </p:nvPr>
        </p:nvSpPr>
        <p:spPr>
          <a:xfrm>
            <a:off x="6779400" y="2092650"/>
            <a:ext cx="22254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OUTROS MECANISMOS E SOFTWARE UTILIZADO</a:t>
            </a:r>
            <a:endParaRPr/>
          </a:p>
        </p:txBody>
      </p:sp>
      <p:sp>
        <p:nvSpPr>
          <p:cNvPr id="158" name="Google Shape;158;p28"/>
          <p:cNvSpPr txBox="1"/>
          <p:nvPr>
            <p:ph idx="18" type="ctrTitle"/>
          </p:nvPr>
        </p:nvSpPr>
        <p:spPr>
          <a:xfrm>
            <a:off x="6779400" y="3031779"/>
            <a:ext cx="2193300" cy="73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EXPERIÊNCIAS REALIZADAS E RESULTADOS</a:t>
            </a:r>
            <a:endParaRPr/>
          </a:p>
        </p:txBody>
      </p:sp>
      <p:sp>
        <p:nvSpPr>
          <p:cNvPr id="159" name="Google Shape;159;p28"/>
          <p:cNvSpPr txBox="1"/>
          <p:nvPr>
            <p:ph idx="20" type="ctrTitle"/>
          </p:nvPr>
        </p:nvSpPr>
        <p:spPr>
          <a:xfrm>
            <a:off x="6795450" y="4212126"/>
            <a:ext cx="1974300" cy="41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CONCLUSÕES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9"/>
          <p:cNvSpPr/>
          <p:nvPr/>
        </p:nvSpPr>
        <p:spPr>
          <a:xfrm>
            <a:off x="2687800" y="2499825"/>
            <a:ext cx="5940000" cy="2394000"/>
          </a:xfrm>
          <a:prstGeom prst="rect">
            <a:avLst/>
          </a:prstGeom>
          <a:solidFill>
            <a:srgbClr val="B7B7B7"/>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chemeClr val="dk1"/>
                </a:solidFill>
                <a:latin typeface="Exo 2"/>
                <a:ea typeface="Exo 2"/>
                <a:cs typeface="Exo 2"/>
                <a:sym typeface="Exo 2"/>
              </a:rPr>
              <a:t>Players</a:t>
            </a:r>
            <a:endParaRPr/>
          </a:p>
        </p:txBody>
      </p:sp>
      <p:sp>
        <p:nvSpPr>
          <p:cNvPr id="165" name="Google Shape;165;p29"/>
          <p:cNvSpPr/>
          <p:nvPr/>
        </p:nvSpPr>
        <p:spPr>
          <a:xfrm>
            <a:off x="5032886" y="1247300"/>
            <a:ext cx="1166700" cy="109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dk1"/>
                </a:solidFill>
                <a:latin typeface="Exo 2"/>
                <a:ea typeface="Exo 2"/>
                <a:cs typeface="Exo 2"/>
                <a:sym typeface="Exo 2"/>
              </a:rPr>
              <a:t>Game Controller</a:t>
            </a:r>
            <a:endParaRPr sz="1000"/>
          </a:p>
        </p:txBody>
      </p:sp>
      <p:sp>
        <p:nvSpPr>
          <p:cNvPr id="166" name="Google Shape;166;p29"/>
          <p:cNvSpPr/>
          <p:nvPr/>
        </p:nvSpPr>
        <p:spPr>
          <a:xfrm>
            <a:off x="2925800" y="2643956"/>
            <a:ext cx="1166700" cy="109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Economics</a:t>
            </a:r>
            <a:endParaRPr/>
          </a:p>
        </p:txBody>
      </p:sp>
      <p:sp>
        <p:nvSpPr>
          <p:cNvPr id="167" name="Google Shape;167;p29"/>
          <p:cNvSpPr/>
          <p:nvPr/>
        </p:nvSpPr>
        <p:spPr>
          <a:xfrm>
            <a:off x="3040083" y="2751520"/>
            <a:ext cx="1166700" cy="109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Economics</a:t>
            </a:r>
            <a:endParaRPr/>
          </a:p>
        </p:txBody>
      </p:sp>
      <p:sp>
        <p:nvSpPr>
          <p:cNvPr id="168" name="Google Shape;168;p29"/>
          <p:cNvSpPr/>
          <p:nvPr/>
        </p:nvSpPr>
        <p:spPr>
          <a:xfrm>
            <a:off x="3154365" y="2859084"/>
            <a:ext cx="1166700" cy="109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dk1"/>
                </a:solidFill>
                <a:latin typeface="Exo 2"/>
                <a:ea typeface="Exo 2"/>
                <a:cs typeface="Exo 2"/>
                <a:sym typeface="Exo 2"/>
              </a:rPr>
              <a:t>Economic</a:t>
            </a:r>
            <a:endParaRPr sz="1000"/>
          </a:p>
        </p:txBody>
      </p:sp>
      <p:sp>
        <p:nvSpPr>
          <p:cNvPr id="169" name="Google Shape;169;p29"/>
          <p:cNvSpPr/>
          <p:nvPr/>
        </p:nvSpPr>
        <p:spPr>
          <a:xfrm>
            <a:off x="4918603" y="2643956"/>
            <a:ext cx="1166700" cy="109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Exo 2"/>
                <a:ea typeface="Exo 2"/>
                <a:cs typeface="Exo 2"/>
                <a:sym typeface="Exo 2"/>
              </a:rPr>
              <a:t>Economics</a:t>
            </a:r>
            <a:endParaRPr b="1">
              <a:solidFill>
                <a:schemeClr val="dk1"/>
              </a:solidFill>
              <a:latin typeface="Exo 2"/>
              <a:ea typeface="Exo 2"/>
              <a:cs typeface="Exo 2"/>
              <a:sym typeface="Exo 2"/>
            </a:endParaRPr>
          </a:p>
        </p:txBody>
      </p:sp>
      <p:sp>
        <p:nvSpPr>
          <p:cNvPr id="170" name="Google Shape;170;p29"/>
          <p:cNvSpPr/>
          <p:nvPr/>
        </p:nvSpPr>
        <p:spPr>
          <a:xfrm>
            <a:off x="5032886" y="2751520"/>
            <a:ext cx="1166700" cy="109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Exo 2"/>
                <a:ea typeface="Exo 2"/>
                <a:cs typeface="Exo 2"/>
                <a:sym typeface="Exo 2"/>
              </a:rPr>
              <a:t>Economics</a:t>
            </a:r>
            <a:endParaRPr b="1">
              <a:solidFill>
                <a:schemeClr val="dk1"/>
              </a:solidFill>
              <a:latin typeface="Exo 2"/>
              <a:ea typeface="Exo 2"/>
              <a:cs typeface="Exo 2"/>
              <a:sym typeface="Exo 2"/>
            </a:endParaRPr>
          </a:p>
        </p:txBody>
      </p:sp>
      <p:sp>
        <p:nvSpPr>
          <p:cNvPr id="171" name="Google Shape;171;p29"/>
          <p:cNvSpPr/>
          <p:nvPr/>
        </p:nvSpPr>
        <p:spPr>
          <a:xfrm>
            <a:off x="5147168" y="2859084"/>
            <a:ext cx="1166700" cy="109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dk1"/>
                </a:solidFill>
                <a:latin typeface="Exo 2"/>
                <a:ea typeface="Exo 2"/>
                <a:cs typeface="Exo 2"/>
                <a:sym typeface="Exo 2"/>
              </a:rPr>
              <a:t>Military</a:t>
            </a:r>
            <a:endParaRPr b="1" sz="1000">
              <a:solidFill>
                <a:schemeClr val="dk1"/>
              </a:solidFill>
              <a:latin typeface="Exo 2"/>
              <a:ea typeface="Exo 2"/>
              <a:cs typeface="Exo 2"/>
              <a:sym typeface="Exo 2"/>
            </a:endParaRPr>
          </a:p>
        </p:txBody>
      </p:sp>
      <p:sp>
        <p:nvSpPr>
          <p:cNvPr id="172" name="Google Shape;172;p29"/>
          <p:cNvSpPr/>
          <p:nvPr/>
        </p:nvSpPr>
        <p:spPr>
          <a:xfrm>
            <a:off x="7025689" y="2643956"/>
            <a:ext cx="1166700" cy="109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Economics</a:t>
            </a:r>
            <a:endParaRPr/>
          </a:p>
        </p:txBody>
      </p:sp>
      <p:sp>
        <p:nvSpPr>
          <p:cNvPr id="173" name="Google Shape;173;p29"/>
          <p:cNvSpPr/>
          <p:nvPr/>
        </p:nvSpPr>
        <p:spPr>
          <a:xfrm>
            <a:off x="7139972" y="2751520"/>
            <a:ext cx="1166700" cy="109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Economics</a:t>
            </a:r>
            <a:endParaRPr/>
          </a:p>
        </p:txBody>
      </p:sp>
      <p:sp>
        <p:nvSpPr>
          <p:cNvPr id="174" name="Google Shape;174;p29"/>
          <p:cNvSpPr/>
          <p:nvPr/>
        </p:nvSpPr>
        <p:spPr>
          <a:xfrm>
            <a:off x="7254254" y="2859084"/>
            <a:ext cx="1166700" cy="109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000">
                <a:solidFill>
                  <a:schemeClr val="dk1"/>
                </a:solidFill>
                <a:latin typeface="Exo 2"/>
                <a:ea typeface="Exo 2"/>
                <a:cs typeface="Exo 2"/>
                <a:sym typeface="Exo 2"/>
              </a:rPr>
              <a:t>Religious</a:t>
            </a:r>
            <a:endParaRPr sz="1000"/>
          </a:p>
        </p:txBody>
      </p:sp>
      <p:cxnSp>
        <p:nvCxnSpPr>
          <p:cNvPr id="175" name="Google Shape;175;p29"/>
          <p:cNvCxnSpPr/>
          <p:nvPr/>
        </p:nvCxnSpPr>
        <p:spPr>
          <a:xfrm flipH="1" rot="10800000">
            <a:off x="4149414" y="2184871"/>
            <a:ext cx="1057200" cy="834900"/>
          </a:xfrm>
          <a:prstGeom prst="straightConnector1">
            <a:avLst/>
          </a:prstGeom>
          <a:noFill/>
          <a:ln cap="flat" cmpd="sng" w="9525">
            <a:solidFill>
              <a:schemeClr val="dk2"/>
            </a:solidFill>
            <a:prstDash val="solid"/>
            <a:round/>
            <a:headEnd len="med" w="med" type="none"/>
            <a:tailEnd len="med" w="med" type="triangle"/>
          </a:ln>
        </p:spPr>
      </p:cxnSp>
      <p:cxnSp>
        <p:nvCxnSpPr>
          <p:cNvPr id="176" name="Google Shape;176;p29"/>
          <p:cNvCxnSpPr>
            <a:stCxn id="165" idx="2"/>
            <a:endCxn id="167" idx="0"/>
          </p:cNvCxnSpPr>
          <p:nvPr/>
        </p:nvCxnSpPr>
        <p:spPr>
          <a:xfrm flipH="1">
            <a:off x="3623486" y="1796300"/>
            <a:ext cx="1409400" cy="955200"/>
          </a:xfrm>
          <a:prstGeom prst="straightConnector1">
            <a:avLst/>
          </a:prstGeom>
          <a:noFill/>
          <a:ln cap="flat" cmpd="sng" w="9525">
            <a:solidFill>
              <a:schemeClr val="dk2"/>
            </a:solidFill>
            <a:prstDash val="solid"/>
            <a:round/>
            <a:headEnd len="med" w="med" type="none"/>
            <a:tailEnd len="med" w="med" type="triangle"/>
          </a:ln>
        </p:spPr>
      </p:cxnSp>
      <p:cxnSp>
        <p:nvCxnSpPr>
          <p:cNvPr id="177" name="Google Shape;177;p29"/>
          <p:cNvCxnSpPr>
            <a:stCxn id="171" idx="0"/>
            <a:endCxn id="165" idx="4"/>
          </p:cNvCxnSpPr>
          <p:nvPr/>
        </p:nvCxnSpPr>
        <p:spPr>
          <a:xfrm rot="10800000">
            <a:off x="5616218" y="2345184"/>
            <a:ext cx="114300" cy="513900"/>
          </a:xfrm>
          <a:prstGeom prst="straightConnector1">
            <a:avLst/>
          </a:prstGeom>
          <a:noFill/>
          <a:ln cap="flat" cmpd="sng" w="9525">
            <a:solidFill>
              <a:schemeClr val="dk2"/>
            </a:solidFill>
            <a:prstDash val="solid"/>
            <a:round/>
            <a:headEnd len="med" w="med" type="none"/>
            <a:tailEnd len="med" w="med" type="triangle"/>
          </a:ln>
        </p:spPr>
      </p:cxnSp>
      <p:cxnSp>
        <p:nvCxnSpPr>
          <p:cNvPr id="178" name="Google Shape;178;p29"/>
          <p:cNvCxnSpPr>
            <a:stCxn id="165" idx="5"/>
            <a:endCxn id="171" idx="7"/>
          </p:cNvCxnSpPr>
          <p:nvPr/>
        </p:nvCxnSpPr>
        <p:spPr>
          <a:xfrm>
            <a:off x="6028727" y="2184502"/>
            <a:ext cx="114300" cy="835500"/>
          </a:xfrm>
          <a:prstGeom prst="straightConnector1">
            <a:avLst/>
          </a:prstGeom>
          <a:noFill/>
          <a:ln cap="flat" cmpd="sng" w="9525">
            <a:solidFill>
              <a:schemeClr val="dk2"/>
            </a:solidFill>
            <a:prstDash val="solid"/>
            <a:round/>
            <a:headEnd len="med" w="med" type="none"/>
            <a:tailEnd len="med" w="med" type="triangle"/>
          </a:ln>
        </p:spPr>
      </p:cxnSp>
      <p:cxnSp>
        <p:nvCxnSpPr>
          <p:cNvPr id="179" name="Google Shape;179;p29"/>
          <p:cNvCxnSpPr>
            <a:stCxn id="172" idx="1"/>
            <a:endCxn id="165" idx="6"/>
          </p:cNvCxnSpPr>
          <p:nvPr/>
        </p:nvCxnSpPr>
        <p:spPr>
          <a:xfrm rot="10800000">
            <a:off x="6199648" y="1796155"/>
            <a:ext cx="996900" cy="1008600"/>
          </a:xfrm>
          <a:prstGeom prst="straightConnector1">
            <a:avLst/>
          </a:prstGeom>
          <a:noFill/>
          <a:ln cap="flat" cmpd="sng" w="9525">
            <a:solidFill>
              <a:schemeClr val="dk2"/>
            </a:solidFill>
            <a:prstDash val="solid"/>
            <a:round/>
            <a:headEnd len="med" w="med" type="none"/>
            <a:tailEnd len="med" w="med" type="triangle"/>
          </a:ln>
        </p:spPr>
      </p:cxnSp>
      <p:cxnSp>
        <p:nvCxnSpPr>
          <p:cNvPr id="180" name="Google Shape;180;p29"/>
          <p:cNvCxnSpPr>
            <a:stCxn id="165" idx="7"/>
            <a:endCxn id="172" idx="0"/>
          </p:cNvCxnSpPr>
          <p:nvPr/>
        </p:nvCxnSpPr>
        <p:spPr>
          <a:xfrm>
            <a:off x="6028727" y="1408098"/>
            <a:ext cx="1580400" cy="1236000"/>
          </a:xfrm>
          <a:prstGeom prst="straightConnector1">
            <a:avLst/>
          </a:prstGeom>
          <a:noFill/>
          <a:ln cap="flat" cmpd="sng" w="9525">
            <a:solidFill>
              <a:schemeClr val="dk2"/>
            </a:solidFill>
            <a:prstDash val="solid"/>
            <a:round/>
            <a:headEnd len="med" w="med" type="none"/>
            <a:tailEnd len="med" w="med" type="triangle"/>
          </a:ln>
        </p:spPr>
      </p:cxnSp>
      <p:cxnSp>
        <p:nvCxnSpPr>
          <p:cNvPr id="181" name="Google Shape;181;p29"/>
          <p:cNvCxnSpPr>
            <a:stCxn id="168" idx="6"/>
            <a:endCxn id="171" idx="2"/>
          </p:cNvCxnSpPr>
          <p:nvPr/>
        </p:nvCxnSpPr>
        <p:spPr>
          <a:xfrm>
            <a:off x="4321065" y="3408084"/>
            <a:ext cx="826200" cy="0"/>
          </a:xfrm>
          <a:prstGeom prst="straightConnector1">
            <a:avLst/>
          </a:prstGeom>
          <a:noFill/>
          <a:ln cap="flat" cmpd="sng" w="9525">
            <a:solidFill>
              <a:schemeClr val="dk2"/>
            </a:solidFill>
            <a:prstDash val="solid"/>
            <a:round/>
            <a:headEnd len="med" w="med" type="none"/>
            <a:tailEnd len="med" w="med" type="triangle"/>
          </a:ln>
        </p:spPr>
      </p:cxnSp>
      <p:cxnSp>
        <p:nvCxnSpPr>
          <p:cNvPr id="182" name="Google Shape;182;p29"/>
          <p:cNvCxnSpPr>
            <a:stCxn id="171" idx="3"/>
            <a:endCxn id="168" idx="5"/>
          </p:cNvCxnSpPr>
          <p:nvPr/>
        </p:nvCxnSpPr>
        <p:spPr>
          <a:xfrm rot="10800000">
            <a:off x="4150128" y="3796286"/>
            <a:ext cx="1167900" cy="0"/>
          </a:xfrm>
          <a:prstGeom prst="straightConnector1">
            <a:avLst/>
          </a:prstGeom>
          <a:noFill/>
          <a:ln cap="flat" cmpd="sng" w="9525">
            <a:solidFill>
              <a:schemeClr val="dk2"/>
            </a:solidFill>
            <a:prstDash val="solid"/>
            <a:round/>
            <a:headEnd len="med" w="med" type="none"/>
            <a:tailEnd len="med" w="med" type="triangle"/>
          </a:ln>
        </p:spPr>
      </p:cxnSp>
      <p:cxnSp>
        <p:nvCxnSpPr>
          <p:cNvPr id="183" name="Google Shape;183;p29"/>
          <p:cNvCxnSpPr>
            <a:stCxn id="171" idx="6"/>
            <a:endCxn id="174" idx="2"/>
          </p:cNvCxnSpPr>
          <p:nvPr/>
        </p:nvCxnSpPr>
        <p:spPr>
          <a:xfrm>
            <a:off x="6313868" y="3408084"/>
            <a:ext cx="940500" cy="0"/>
          </a:xfrm>
          <a:prstGeom prst="straightConnector1">
            <a:avLst/>
          </a:prstGeom>
          <a:noFill/>
          <a:ln cap="flat" cmpd="sng" w="9525">
            <a:solidFill>
              <a:schemeClr val="dk2"/>
            </a:solidFill>
            <a:prstDash val="solid"/>
            <a:round/>
            <a:headEnd len="med" w="med" type="none"/>
            <a:tailEnd len="med" w="med" type="triangle"/>
          </a:ln>
        </p:spPr>
      </p:cxnSp>
      <p:cxnSp>
        <p:nvCxnSpPr>
          <p:cNvPr id="184" name="Google Shape;184;p29"/>
          <p:cNvCxnSpPr>
            <a:stCxn id="174" idx="3"/>
            <a:endCxn id="171" idx="5"/>
          </p:cNvCxnSpPr>
          <p:nvPr/>
        </p:nvCxnSpPr>
        <p:spPr>
          <a:xfrm rot="10800000">
            <a:off x="6142913" y="3796286"/>
            <a:ext cx="1282200" cy="0"/>
          </a:xfrm>
          <a:prstGeom prst="straightConnector1">
            <a:avLst/>
          </a:prstGeom>
          <a:noFill/>
          <a:ln cap="flat" cmpd="sng" w="9525">
            <a:solidFill>
              <a:schemeClr val="dk2"/>
            </a:solidFill>
            <a:prstDash val="solid"/>
            <a:round/>
            <a:headEnd len="med" w="med" type="none"/>
            <a:tailEnd len="med" w="med" type="triangle"/>
          </a:ln>
        </p:spPr>
      </p:cxnSp>
      <p:cxnSp>
        <p:nvCxnSpPr>
          <p:cNvPr id="185" name="Google Shape;185;p29"/>
          <p:cNvCxnSpPr>
            <a:stCxn id="168" idx="4"/>
            <a:endCxn id="174" idx="4"/>
          </p:cNvCxnSpPr>
          <p:nvPr/>
        </p:nvCxnSpPr>
        <p:spPr>
          <a:xfrm flipH="1" rot="-5400000">
            <a:off x="5787315" y="1907484"/>
            <a:ext cx="600" cy="4099800"/>
          </a:xfrm>
          <a:prstGeom prst="curvedConnector3">
            <a:avLst>
              <a:gd fmla="val 39687500" name="adj1"/>
            </a:avLst>
          </a:prstGeom>
          <a:noFill/>
          <a:ln cap="flat" cmpd="sng" w="9525">
            <a:solidFill>
              <a:schemeClr val="dk2"/>
            </a:solidFill>
            <a:prstDash val="solid"/>
            <a:round/>
            <a:headEnd len="med" w="med" type="none"/>
            <a:tailEnd len="med" w="med" type="none"/>
          </a:ln>
        </p:spPr>
      </p:cxnSp>
      <p:cxnSp>
        <p:nvCxnSpPr>
          <p:cNvPr id="186" name="Google Shape;186;p29"/>
          <p:cNvCxnSpPr>
            <a:stCxn id="168" idx="3"/>
            <a:endCxn id="174" idx="5"/>
          </p:cNvCxnSpPr>
          <p:nvPr/>
        </p:nvCxnSpPr>
        <p:spPr>
          <a:xfrm flipH="1" rot="-5400000">
            <a:off x="5787325" y="1334186"/>
            <a:ext cx="600" cy="4924800"/>
          </a:xfrm>
          <a:prstGeom prst="curvedConnector3">
            <a:avLst>
              <a:gd fmla="val 157385983" name="adj1"/>
            </a:avLst>
          </a:prstGeom>
          <a:noFill/>
          <a:ln cap="flat" cmpd="sng" w="9525">
            <a:solidFill>
              <a:schemeClr val="dk2"/>
            </a:solidFill>
            <a:prstDash val="solid"/>
            <a:round/>
            <a:headEnd len="med" w="med" type="none"/>
            <a:tailEnd len="med" w="med" type="none"/>
          </a:ln>
        </p:spPr>
      </p:cxnSp>
      <p:sp>
        <p:nvSpPr>
          <p:cNvPr id="187" name="Google Shape;187;p29"/>
          <p:cNvSpPr txBox="1"/>
          <p:nvPr>
            <p:ph idx="4294967295" type="ctrTitle"/>
          </p:nvPr>
        </p:nvSpPr>
        <p:spPr>
          <a:xfrm flipH="1">
            <a:off x="2133775" y="666475"/>
            <a:ext cx="3258600" cy="58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ESQUEMA GLOBAL</a:t>
            </a:r>
            <a:endParaRPr/>
          </a:p>
        </p:txBody>
      </p:sp>
      <p:sp>
        <p:nvSpPr>
          <p:cNvPr id="188" name="Google Shape;188;p29"/>
          <p:cNvSpPr txBox="1"/>
          <p:nvPr>
            <p:ph idx="4294967295" type="title"/>
          </p:nvPr>
        </p:nvSpPr>
        <p:spPr>
          <a:xfrm flipH="1">
            <a:off x="2133779" y="86575"/>
            <a:ext cx="2979300" cy="7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01</a:t>
            </a:r>
            <a:endParaRPr sz="3600"/>
          </a:p>
        </p:txBody>
      </p:sp>
      <p:cxnSp>
        <p:nvCxnSpPr>
          <p:cNvPr id="189" name="Google Shape;189;p29"/>
          <p:cNvCxnSpPr/>
          <p:nvPr/>
        </p:nvCxnSpPr>
        <p:spPr>
          <a:xfrm>
            <a:off x="0" y="2183850"/>
            <a:ext cx="1561500" cy="0"/>
          </a:xfrm>
          <a:prstGeom prst="straightConnector1">
            <a:avLst/>
          </a:prstGeom>
          <a:noFill/>
          <a:ln cap="flat" cmpd="sng" w="9525">
            <a:solidFill>
              <a:schemeClr val="dk1"/>
            </a:solidFill>
            <a:prstDash val="solid"/>
            <a:round/>
            <a:headEnd len="med" w="med" type="none"/>
            <a:tailEnd len="med" w="med" type="none"/>
          </a:ln>
        </p:spPr>
      </p:cxnSp>
      <p:sp>
        <p:nvSpPr>
          <p:cNvPr id="190" name="Google Shape;190;p29"/>
          <p:cNvSpPr txBox="1"/>
          <p:nvPr>
            <p:ph idx="1" type="subTitle"/>
          </p:nvPr>
        </p:nvSpPr>
        <p:spPr>
          <a:xfrm>
            <a:off x="93700" y="2253125"/>
            <a:ext cx="2594100" cy="53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Foram considerados 4 tipos de agentes:</a:t>
            </a:r>
            <a:endParaRPr/>
          </a:p>
          <a:p>
            <a:pPr indent="-304800" lvl="0" marL="457200" rtl="0" algn="l">
              <a:spcBef>
                <a:spcPts val="0"/>
              </a:spcBef>
              <a:spcAft>
                <a:spcPts val="0"/>
              </a:spcAft>
              <a:buSzPts val="1200"/>
              <a:buChar char="●"/>
            </a:pPr>
            <a:r>
              <a:rPr b="1" lang="en">
                <a:latin typeface="Roboto Condensed"/>
                <a:ea typeface="Roboto Condensed"/>
                <a:cs typeface="Roboto Condensed"/>
                <a:sym typeface="Roboto Condensed"/>
              </a:rPr>
              <a:t>Game Controller</a:t>
            </a:r>
            <a:r>
              <a:rPr lang="en"/>
              <a:t>;</a:t>
            </a:r>
            <a:endParaRPr/>
          </a:p>
          <a:p>
            <a:pPr indent="-304800" lvl="0" marL="457200" rtl="0" algn="l">
              <a:spcBef>
                <a:spcPts val="0"/>
              </a:spcBef>
              <a:spcAft>
                <a:spcPts val="0"/>
              </a:spcAft>
              <a:buSzPts val="1200"/>
              <a:buChar char="●"/>
            </a:pPr>
            <a:r>
              <a:rPr b="1" lang="en">
                <a:latin typeface="Roboto Condensed"/>
                <a:ea typeface="Roboto Condensed"/>
                <a:cs typeface="Roboto Condensed"/>
                <a:sym typeface="Roboto Condensed"/>
              </a:rPr>
              <a:t>Economic</a:t>
            </a:r>
            <a:r>
              <a:rPr lang="en"/>
              <a:t>;</a:t>
            </a:r>
            <a:endParaRPr/>
          </a:p>
          <a:p>
            <a:pPr indent="-304800" lvl="0" marL="457200" rtl="0" algn="l">
              <a:spcBef>
                <a:spcPts val="0"/>
              </a:spcBef>
              <a:spcAft>
                <a:spcPts val="0"/>
              </a:spcAft>
              <a:buSzPts val="1200"/>
              <a:buChar char="●"/>
            </a:pPr>
            <a:r>
              <a:rPr b="1" lang="en">
                <a:latin typeface="Roboto Condensed"/>
                <a:ea typeface="Roboto Condensed"/>
                <a:cs typeface="Roboto Condensed"/>
                <a:sym typeface="Roboto Condensed"/>
              </a:rPr>
              <a:t>Military;</a:t>
            </a:r>
            <a:endParaRPr b="1">
              <a:latin typeface="Roboto Condensed"/>
              <a:ea typeface="Roboto Condensed"/>
              <a:cs typeface="Roboto Condensed"/>
              <a:sym typeface="Roboto Condensed"/>
            </a:endParaRPr>
          </a:p>
          <a:p>
            <a:pPr indent="-304800" lvl="0" marL="457200" rtl="0" algn="l">
              <a:spcBef>
                <a:spcPts val="0"/>
              </a:spcBef>
              <a:spcAft>
                <a:spcPts val="0"/>
              </a:spcAft>
              <a:buSzPts val="1200"/>
              <a:buChar char="●"/>
            </a:pPr>
            <a:r>
              <a:rPr b="1" lang="en">
                <a:latin typeface="Roboto Condensed"/>
                <a:ea typeface="Roboto Condensed"/>
                <a:cs typeface="Roboto Condensed"/>
                <a:sym typeface="Roboto Condensed"/>
              </a:rPr>
              <a:t>Religious</a:t>
            </a:r>
            <a:r>
              <a:rPr lang="en"/>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0"/>
          <p:cNvSpPr txBox="1"/>
          <p:nvPr>
            <p:ph idx="2" type="ctrTitle"/>
          </p:nvPr>
        </p:nvSpPr>
        <p:spPr>
          <a:xfrm>
            <a:off x="2621515" y="685150"/>
            <a:ext cx="5214300" cy="9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INTERAÇÃO E PROTOCOLOS</a:t>
            </a:r>
            <a:endParaRPr sz="2800"/>
          </a:p>
        </p:txBody>
      </p:sp>
      <p:sp>
        <p:nvSpPr>
          <p:cNvPr id="196" name="Google Shape;196;p30"/>
          <p:cNvSpPr txBox="1"/>
          <p:nvPr>
            <p:ph idx="1" type="subTitle"/>
          </p:nvPr>
        </p:nvSpPr>
        <p:spPr>
          <a:xfrm>
            <a:off x="3193675" y="1927200"/>
            <a:ext cx="2673600" cy="178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200"/>
              <a:t>No que toca às interações entre agentes, são utilizadas </a:t>
            </a:r>
            <a:r>
              <a:rPr b="1" lang="en" sz="1200">
                <a:latin typeface="Roboto Condensed"/>
                <a:ea typeface="Roboto Condensed"/>
                <a:cs typeface="Roboto Condensed"/>
                <a:sym typeface="Roboto Condensed"/>
              </a:rPr>
              <a:t>ACL Messages</a:t>
            </a:r>
            <a:r>
              <a:rPr lang="en" sz="1200"/>
              <a:t>. As mensagens são enviadas e recebidas em behaviours como:</a:t>
            </a:r>
            <a:endParaRPr sz="1200"/>
          </a:p>
          <a:p>
            <a:pPr indent="0" lvl="0" marL="0" rtl="0" algn="r">
              <a:spcBef>
                <a:spcPts val="0"/>
              </a:spcBef>
              <a:spcAft>
                <a:spcPts val="0"/>
              </a:spcAft>
              <a:buNone/>
            </a:pPr>
            <a:r>
              <a:t/>
            </a:r>
            <a:endParaRPr sz="1200"/>
          </a:p>
          <a:p>
            <a:pPr indent="0" lvl="0" marL="0" rtl="0" algn="r">
              <a:spcBef>
                <a:spcPts val="0"/>
              </a:spcBef>
              <a:spcAft>
                <a:spcPts val="0"/>
              </a:spcAft>
              <a:buNone/>
            </a:pPr>
            <a:r>
              <a:rPr lang="en" sz="1200"/>
              <a:t> </a:t>
            </a:r>
            <a:r>
              <a:rPr b="1" lang="en" sz="1200">
                <a:latin typeface="Roboto Condensed"/>
                <a:ea typeface="Roboto Condensed"/>
                <a:cs typeface="Roboto Condensed"/>
                <a:sym typeface="Roboto Condensed"/>
              </a:rPr>
              <a:t>FSMBehaviour ⚈</a:t>
            </a:r>
            <a:endParaRPr b="1" sz="1200">
              <a:latin typeface="Roboto Condensed"/>
              <a:ea typeface="Roboto Condensed"/>
              <a:cs typeface="Roboto Condensed"/>
              <a:sym typeface="Roboto Condensed"/>
            </a:endParaRPr>
          </a:p>
          <a:p>
            <a:pPr indent="0" lvl="0" marL="0" rtl="0" algn="r">
              <a:spcBef>
                <a:spcPts val="0"/>
              </a:spcBef>
              <a:spcAft>
                <a:spcPts val="0"/>
              </a:spcAft>
              <a:buNone/>
            </a:pPr>
            <a:r>
              <a:rPr b="1" lang="en" sz="1200">
                <a:latin typeface="Roboto Condensed"/>
                <a:ea typeface="Roboto Condensed"/>
                <a:cs typeface="Roboto Condensed"/>
                <a:sym typeface="Roboto Condensed"/>
              </a:rPr>
              <a:t>Simple Behaviour ⚈</a:t>
            </a:r>
            <a:endParaRPr b="1" sz="1200">
              <a:latin typeface="Roboto Condensed"/>
              <a:ea typeface="Roboto Condensed"/>
              <a:cs typeface="Roboto Condensed"/>
              <a:sym typeface="Roboto Condensed"/>
            </a:endParaRPr>
          </a:p>
          <a:p>
            <a:pPr indent="0" lvl="0" marL="0" rtl="0" algn="r">
              <a:spcBef>
                <a:spcPts val="0"/>
              </a:spcBef>
              <a:spcAft>
                <a:spcPts val="0"/>
              </a:spcAft>
              <a:buNone/>
            </a:pPr>
            <a:r>
              <a:rPr b="1" lang="en" sz="1200">
                <a:latin typeface="Roboto Condensed"/>
                <a:ea typeface="Roboto Condensed"/>
                <a:cs typeface="Roboto Condensed"/>
                <a:sym typeface="Roboto Condensed"/>
              </a:rPr>
              <a:t>CyclicBehaviour ⚈</a:t>
            </a:r>
            <a:endParaRPr b="1" sz="1200">
              <a:latin typeface="Roboto Condensed"/>
              <a:ea typeface="Roboto Condensed"/>
              <a:cs typeface="Roboto Condensed"/>
              <a:sym typeface="Roboto Condensed"/>
            </a:endParaRPr>
          </a:p>
          <a:p>
            <a:pPr indent="0" lvl="0" marL="0" rtl="0" algn="r">
              <a:spcBef>
                <a:spcPts val="0"/>
              </a:spcBef>
              <a:spcAft>
                <a:spcPts val="0"/>
              </a:spcAft>
              <a:buNone/>
            </a:pPr>
            <a:r>
              <a:rPr b="1" lang="en" sz="1200">
                <a:latin typeface="Roboto Condensed"/>
                <a:ea typeface="Roboto Condensed"/>
                <a:cs typeface="Roboto Condensed"/>
                <a:sym typeface="Roboto Condensed"/>
              </a:rPr>
              <a:t>ParallelBehaviour ⚈</a:t>
            </a:r>
            <a:endParaRPr b="1" sz="1200">
              <a:latin typeface="Roboto Condensed"/>
              <a:ea typeface="Roboto Condensed"/>
              <a:cs typeface="Roboto Condensed"/>
              <a:sym typeface="Roboto Condensed"/>
            </a:endParaRPr>
          </a:p>
          <a:p>
            <a:pPr indent="0" lvl="0" marL="0" rtl="0" algn="r">
              <a:spcBef>
                <a:spcPts val="0"/>
              </a:spcBef>
              <a:spcAft>
                <a:spcPts val="0"/>
              </a:spcAft>
              <a:buNone/>
            </a:pPr>
            <a:r>
              <a:t/>
            </a:r>
            <a:endParaRPr/>
          </a:p>
          <a:p>
            <a:pPr indent="0" lvl="0" marL="0" rtl="0" algn="r">
              <a:spcBef>
                <a:spcPts val="0"/>
              </a:spcBef>
              <a:spcAft>
                <a:spcPts val="0"/>
              </a:spcAft>
              <a:buNone/>
            </a:pPr>
            <a:r>
              <a:t/>
            </a:r>
            <a:endParaRPr/>
          </a:p>
          <a:p>
            <a:pPr indent="0" lvl="0" marL="0" rtl="0" algn="r">
              <a:spcBef>
                <a:spcPts val="0"/>
              </a:spcBef>
              <a:spcAft>
                <a:spcPts val="0"/>
              </a:spcAft>
              <a:buNone/>
            </a:pPr>
            <a:r>
              <a:t/>
            </a:r>
            <a:endParaRPr/>
          </a:p>
        </p:txBody>
      </p:sp>
      <p:sp>
        <p:nvSpPr>
          <p:cNvPr id="197" name="Google Shape;197;p30"/>
          <p:cNvSpPr txBox="1"/>
          <p:nvPr>
            <p:ph idx="4294967295" type="title"/>
          </p:nvPr>
        </p:nvSpPr>
        <p:spPr>
          <a:xfrm flipH="1">
            <a:off x="2621529" y="97650"/>
            <a:ext cx="2979300" cy="7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02</a:t>
            </a:r>
            <a:endParaRPr sz="3600"/>
          </a:p>
        </p:txBody>
      </p:sp>
      <p:sp>
        <p:nvSpPr>
          <p:cNvPr id="198" name="Google Shape;198;p30"/>
          <p:cNvSpPr txBox="1"/>
          <p:nvPr>
            <p:ph type="ctrTitle"/>
          </p:nvPr>
        </p:nvSpPr>
        <p:spPr>
          <a:xfrm>
            <a:off x="561600" y="2605638"/>
            <a:ext cx="2673600" cy="427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400"/>
              <a:t>Interação Controller - Player</a:t>
            </a:r>
            <a:endParaRPr sz="1400"/>
          </a:p>
        </p:txBody>
      </p:sp>
      <p:sp>
        <p:nvSpPr>
          <p:cNvPr id="199" name="Google Shape;199;p30"/>
          <p:cNvSpPr txBox="1"/>
          <p:nvPr>
            <p:ph idx="1" type="subTitle"/>
          </p:nvPr>
        </p:nvSpPr>
        <p:spPr>
          <a:xfrm>
            <a:off x="872450" y="2891400"/>
            <a:ext cx="2052000" cy="178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200"/>
              <a:t>Controller utiliza protocolo </a:t>
            </a:r>
            <a:r>
              <a:rPr b="1" lang="en" sz="1200">
                <a:latin typeface="Roboto Condensed"/>
                <a:ea typeface="Roboto Condensed"/>
                <a:cs typeface="Roboto Condensed"/>
                <a:sym typeface="Roboto Condensed"/>
              </a:rPr>
              <a:t>Subscription Initiator</a:t>
            </a:r>
            <a:r>
              <a:rPr b="1" lang="en" sz="1200">
                <a:latin typeface="Roboto Condensed"/>
                <a:ea typeface="Roboto Condensed"/>
                <a:cs typeface="Roboto Condensed"/>
                <a:sym typeface="Roboto Condensed"/>
              </a:rPr>
              <a:t> </a:t>
            </a:r>
            <a:r>
              <a:rPr lang="en" sz="1200"/>
              <a:t>para ser notificado sempre que um </a:t>
            </a:r>
            <a:r>
              <a:rPr i="1" lang="en" sz="1200"/>
              <a:t>player </a:t>
            </a:r>
            <a:r>
              <a:rPr lang="en" sz="1200"/>
              <a:t>se juntou ao jogo. Além disso, o Controller está responsável por </a:t>
            </a:r>
            <a:r>
              <a:rPr b="1" lang="en" sz="1200">
                <a:latin typeface="Roboto Condensed"/>
                <a:ea typeface="Roboto Condensed"/>
                <a:cs typeface="Roboto Condensed"/>
                <a:sym typeface="Roboto Condensed"/>
              </a:rPr>
              <a:t>informar o jogador</a:t>
            </a:r>
            <a:r>
              <a:rPr lang="en" sz="1200"/>
              <a:t> </a:t>
            </a:r>
            <a:r>
              <a:rPr lang="en" sz="1200"/>
              <a:t>da</a:t>
            </a:r>
            <a:r>
              <a:rPr lang="en" sz="1200"/>
              <a:t> sua </a:t>
            </a:r>
            <a:r>
              <a:rPr b="1" lang="en" sz="1200">
                <a:latin typeface="Roboto Condensed"/>
                <a:ea typeface="Roboto Condensed"/>
                <a:cs typeface="Roboto Condensed"/>
                <a:sym typeface="Roboto Condensed"/>
              </a:rPr>
              <a:t>vez de jogar </a:t>
            </a:r>
            <a:r>
              <a:rPr lang="en" sz="1200"/>
              <a:t>(Turn)  e responde a todas as </a:t>
            </a:r>
            <a:r>
              <a:rPr b="1" lang="en" sz="1200">
                <a:latin typeface="Roboto Condensed"/>
                <a:ea typeface="Roboto Condensed"/>
                <a:cs typeface="Roboto Condensed"/>
                <a:sym typeface="Roboto Condensed"/>
              </a:rPr>
              <a:t>perguntas</a:t>
            </a:r>
            <a:r>
              <a:rPr lang="en" sz="1200"/>
              <a:t> que o </a:t>
            </a:r>
            <a:r>
              <a:rPr i="1" lang="en" sz="1200"/>
              <a:t>player </a:t>
            </a:r>
            <a:r>
              <a:rPr lang="en" sz="1200"/>
              <a:t>pode colocar (Request).</a:t>
            </a:r>
            <a:r>
              <a:rPr lang="en"/>
              <a:t> </a:t>
            </a:r>
            <a:endParaRPr/>
          </a:p>
          <a:p>
            <a:pPr indent="0" lvl="0" marL="0" rtl="0" algn="ctr">
              <a:spcBef>
                <a:spcPts val="0"/>
              </a:spcBef>
              <a:spcAft>
                <a:spcPts val="0"/>
              </a:spcAft>
              <a:buNone/>
            </a:pPr>
            <a:r>
              <a:rPr b="1" lang="en">
                <a:latin typeface="Roboto Condensed"/>
                <a:ea typeface="Roboto Condensed"/>
                <a:cs typeface="Roboto Condensed"/>
                <a:sym typeface="Roboto Condensed"/>
              </a:rPr>
              <a:t> </a:t>
            </a:r>
            <a:endParaRPr/>
          </a:p>
          <a:p>
            <a:pPr indent="0" lvl="0" marL="0" rtl="0" algn="r">
              <a:spcBef>
                <a:spcPts val="0"/>
              </a:spcBef>
              <a:spcAft>
                <a:spcPts val="0"/>
              </a:spcAft>
              <a:buNone/>
            </a:pPr>
            <a:r>
              <a:t/>
            </a:r>
            <a:endParaRPr/>
          </a:p>
          <a:p>
            <a:pPr indent="0" lvl="0" marL="0" rtl="0" algn="r">
              <a:spcBef>
                <a:spcPts val="0"/>
              </a:spcBef>
              <a:spcAft>
                <a:spcPts val="0"/>
              </a:spcAft>
              <a:buNone/>
            </a:pPr>
            <a:r>
              <a:t/>
            </a:r>
            <a:endParaRPr/>
          </a:p>
        </p:txBody>
      </p:sp>
      <p:sp>
        <p:nvSpPr>
          <p:cNvPr id="200" name="Google Shape;200;p30"/>
          <p:cNvSpPr txBox="1"/>
          <p:nvPr>
            <p:ph idx="4294967295" type="ctrTitle"/>
          </p:nvPr>
        </p:nvSpPr>
        <p:spPr>
          <a:xfrm>
            <a:off x="5908800" y="2605638"/>
            <a:ext cx="2673600" cy="42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Interação Player - Player</a:t>
            </a:r>
            <a:endParaRPr sz="1400"/>
          </a:p>
        </p:txBody>
      </p:sp>
      <p:sp>
        <p:nvSpPr>
          <p:cNvPr id="201" name="Google Shape;201;p30"/>
          <p:cNvSpPr txBox="1"/>
          <p:nvPr>
            <p:ph idx="4294967295" type="subTitle"/>
          </p:nvPr>
        </p:nvSpPr>
        <p:spPr>
          <a:xfrm>
            <a:off x="6136500" y="2891400"/>
            <a:ext cx="2218200" cy="1647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a:t>Um </a:t>
            </a:r>
            <a:r>
              <a:rPr i="1" lang="en"/>
              <a:t>P</a:t>
            </a:r>
            <a:r>
              <a:rPr i="1" lang="en"/>
              <a:t>layer </a:t>
            </a:r>
            <a:r>
              <a:rPr b="1" lang="en">
                <a:latin typeface="Roboto Condensed"/>
                <a:ea typeface="Roboto Condensed"/>
                <a:cs typeface="Roboto Condensed"/>
                <a:sym typeface="Roboto Condensed"/>
              </a:rPr>
              <a:t>questiona e informa</a:t>
            </a:r>
            <a:r>
              <a:rPr lang="en"/>
              <a:t> outros </a:t>
            </a:r>
            <a:r>
              <a:rPr i="1" lang="en"/>
              <a:t>players </a:t>
            </a:r>
            <a:r>
              <a:rPr lang="en"/>
              <a:t>sobre </a:t>
            </a:r>
            <a:r>
              <a:rPr b="1" lang="en">
                <a:latin typeface="Roboto Condensed"/>
                <a:ea typeface="Roboto Condensed"/>
                <a:cs typeface="Roboto Condensed"/>
                <a:sym typeface="Roboto Condensed"/>
              </a:rPr>
              <a:t>ações que poderá ou irá realizar</a:t>
            </a:r>
            <a:r>
              <a:rPr lang="en"/>
              <a:t>, como por exemplo, preço d</a:t>
            </a:r>
            <a:r>
              <a:rPr lang="en"/>
              <a:t>e uma</a:t>
            </a:r>
            <a:r>
              <a:rPr lang="en"/>
              <a:t> cidade</a:t>
            </a:r>
            <a:r>
              <a:rPr lang="en"/>
              <a:t>, </a:t>
            </a:r>
            <a:r>
              <a:rPr lang="en"/>
              <a:t>que irá realizar um ataque, que irá comprar a cidade ou que a cidade se converteu a si.</a:t>
            </a:r>
            <a:endParaRPr/>
          </a:p>
        </p:txBody>
      </p:sp>
      <p:cxnSp>
        <p:nvCxnSpPr>
          <p:cNvPr id="202" name="Google Shape;202;p30"/>
          <p:cNvCxnSpPr/>
          <p:nvPr/>
        </p:nvCxnSpPr>
        <p:spPr>
          <a:xfrm>
            <a:off x="3235200" y="1987100"/>
            <a:ext cx="0" cy="1647600"/>
          </a:xfrm>
          <a:prstGeom prst="straightConnector1">
            <a:avLst/>
          </a:prstGeom>
          <a:noFill/>
          <a:ln cap="flat" cmpd="sng" w="9525">
            <a:solidFill>
              <a:schemeClr val="dk2"/>
            </a:solidFill>
            <a:prstDash val="solid"/>
            <a:round/>
            <a:headEnd len="med" w="med" type="none"/>
            <a:tailEnd len="med" w="med" type="none"/>
          </a:ln>
        </p:spPr>
      </p:cxnSp>
      <p:cxnSp>
        <p:nvCxnSpPr>
          <p:cNvPr id="203" name="Google Shape;203;p30"/>
          <p:cNvCxnSpPr/>
          <p:nvPr/>
        </p:nvCxnSpPr>
        <p:spPr>
          <a:xfrm>
            <a:off x="5908800" y="1987100"/>
            <a:ext cx="0" cy="1647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1"/>
          <p:cNvSpPr/>
          <p:nvPr/>
        </p:nvSpPr>
        <p:spPr>
          <a:xfrm flipH="1" rot="-5400000">
            <a:off x="3012850" y="149700"/>
            <a:ext cx="1965300" cy="7569900"/>
          </a:xfrm>
          <a:prstGeom prst="snip1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9" name="Google Shape;209;p31"/>
          <p:cNvCxnSpPr/>
          <p:nvPr/>
        </p:nvCxnSpPr>
        <p:spPr>
          <a:xfrm rot="10800000">
            <a:off x="6712383" y="3169650"/>
            <a:ext cx="2589600" cy="0"/>
          </a:xfrm>
          <a:prstGeom prst="straightConnector1">
            <a:avLst/>
          </a:prstGeom>
          <a:noFill/>
          <a:ln cap="flat" cmpd="sng" w="9525">
            <a:solidFill>
              <a:schemeClr val="dk1"/>
            </a:solidFill>
            <a:prstDash val="solid"/>
            <a:round/>
            <a:headEnd len="med" w="med" type="none"/>
            <a:tailEnd len="med" w="med" type="none"/>
          </a:ln>
        </p:spPr>
      </p:cxnSp>
      <p:sp>
        <p:nvSpPr>
          <p:cNvPr id="210" name="Google Shape;210;p31"/>
          <p:cNvSpPr txBox="1"/>
          <p:nvPr>
            <p:ph type="ctrTitle"/>
          </p:nvPr>
        </p:nvSpPr>
        <p:spPr>
          <a:xfrm>
            <a:off x="2419700" y="54400"/>
            <a:ext cx="5549400" cy="9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03</a:t>
            </a:r>
            <a:endParaRPr sz="3600"/>
          </a:p>
          <a:p>
            <a:pPr indent="0" lvl="0" marL="0" rtl="0" algn="l">
              <a:spcBef>
                <a:spcPts val="0"/>
              </a:spcBef>
              <a:spcAft>
                <a:spcPts val="0"/>
              </a:spcAft>
              <a:buNone/>
            </a:pPr>
            <a:r>
              <a:rPr lang="en" sz="2800"/>
              <a:t>ARQUITETURAS E ESTRATÉGIAS</a:t>
            </a:r>
            <a:endParaRPr sz="2800"/>
          </a:p>
          <a:p>
            <a:pPr indent="0" lvl="0" marL="0" rtl="0" algn="ctr">
              <a:spcBef>
                <a:spcPts val="0"/>
              </a:spcBef>
              <a:spcAft>
                <a:spcPts val="0"/>
              </a:spcAft>
              <a:buNone/>
            </a:pPr>
            <a:r>
              <a:t/>
            </a:r>
            <a:endParaRPr sz="3600"/>
          </a:p>
        </p:txBody>
      </p:sp>
      <p:sp>
        <p:nvSpPr>
          <p:cNvPr id="211" name="Google Shape;211;p31"/>
          <p:cNvSpPr/>
          <p:nvPr/>
        </p:nvSpPr>
        <p:spPr>
          <a:xfrm rot="5400000">
            <a:off x="4454450" y="-1654850"/>
            <a:ext cx="1128900" cy="7173900"/>
          </a:xfrm>
          <a:prstGeom prst="snip1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2" name="Google Shape;212;p31"/>
          <p:cNvCxnSpPr/>
          <p:nvPr/>
        </p:nvCxnSpPr>
        <p:spPr>
          <a:xfrm rot="10800000">
            <a:off x="-21400" y="2148175"/>
            <a:ext cx="2441100" cy="0"/>
          </a:xfrm>
          <a:prstGeom prst="straightConnector1">
            <a:avLst/>
          </a:prstGeom>
          <a:noFill/>
          <a:ln cap="flat" cmpd="sng" w="9525">
            <a:solidFill>
              <a:schemeClr val="dk1"/>
            </a:solidFill>
            <a:prstDash val="solid"/>
            <a:round/>
            <a:headEnd len="med" w="med" type="none"/>
            <a:tailEnd len="med" w="med" type="none"/>
          </a:ln>
        </p:spPr>
      </p:cxnSp>
      <p:sp>
        <p:nvSpPr>
          <p:cNvPr id="213" name="Google Shape;213;p31"/>
          <p:cNvSpPr txBox="1"/>
          <p:nvPr>
            <p:ph idx="1" type="subTitle"/>
          </p:nvPr>
        </p:nvSpPr>
        <p:spPr>
          <a:xfrm>
            <a:off x="1644986" y="1367725"/>
            <a:ext cx="6900300" cy="1354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solidFill>
                  <a:schemeClr val="lt1"/>
                </a:solidFill>
                <a:latin typeface="Roboto Condensed"/>
                <a:ea typeface="Roboto Condensed"/>
                <a:cs typeface="Roboto Condensed"/>
                <a:sym typeface="Roboto Condensed"/>
              </a:rPr>
              <a:t>Game Controller</a:t>
            </a:r>
            <a:endParaRPr b="1">
              <a:solidFill>
                <a:schemeClr val="lt1"/>
              </a:solidFill>
              <a:latin typeface="Roboto Condensed"/>
              <a:ea typeface="Roboto Condensed"/>
              <a:cs typeface="Roboto Condensed"/>
              <a:sym typeface="Roboto Condensed"/>
            </a:endParaRPr>
          </a:p>
          <a:p>
            <a:pPr indent="0" lvl="0" marL="0" rtl="0" algn="just">
              <a:spcBef>
                <a:spcPts val="0"/>
              </a:spcBef>
              <a:spcAft>
                <a:spcPts val="0"/>
              </a:spcAft>
              <a:buNone/>
            </a:pPr>
            <a:r>
              <a:t/>
            </a:r>
            <a:endParaRPr b="1">
              <a:solidFill>
                <a:schemeClr val="lt1"/>
              </a:solidFill>
              <a:latin typeface="Roboto Condensed"/>
              <a:ea typeface="Roboto Condensed"/>
              <a:cs typeface="Roboto Condensed"/>
              <a:sym typeface="Roboto Condensed"/>
            </a:endParaRPr>
          </a:p>
          <a:p>
            <a:pPr indent="0" lvl="0" marL="0" rtl="0" algn="just">
              <a:spcBef>
                <a:spcPts val="0"/>
              </a:spcBef>
              <a:spcAft>
                <a:spcPts val="0"/>
              </a:spcAft>
              <a:buNone/>
            </a:pPr>
            <a:r>
              <a:rPr b="1" lang="en" sz="900">
                <a:solidFill>
                  <a:schemeClr val="lt1"/>
                </a:solidFill>
                <a:latin typeface="Roboto Condensed"/>
                <a:ea typeface="Roboto Condensed"/>
                <a:cs typeface="Roboto Condensed"/>
                <a:sym typeface="Roboto Condensed"/>
              </a:rPr>
              <a:t>Escolher a informação que passa aos jogadores: </a:t>
            </a:r>
            <a:r>
              <a:rPr lang="en" sz="900">
                <a:solidFill>
                  <a:schemeClr val="lt1"/>
                </a:solidFill>
              </a:rPr>
              <a:t>Primeiramente passa a informação que é a sua vez de jogar. De seguida, quando questionado, informa sobre as cidades adjacentes (se estão vazias ou ocupadas).</a:t>
            </a:r>
            <a:endParaRPr sz="900">
              <a:solidFill>
                <a:schemeClr val="lt1"/>
              </a:solidFill>
            </a:endParaRPr>
          </a:p>
          <a:p>
            <a:pPr indent="0" lvl="0" marL="0" rtl="0" algn="just">
              <a:spcBef>
                <a:spcPts val="0"/>
              </a:spcBef>
              <a:spcAft>
                <a:spcPts val="0"/>
              </a:spcAft>
              <a:buNone/>
            </a:pPr>
            <a:r>
              <a:rPr b="1" lang="en" sz="900">
                <a:solidFill>
                  <a:schemeClr val="lt1"/>
                </a:solidFill>
                <a:latin typeface="Roboto Condensed"/>
                <a:ea typeface="Roboto Condensed"/>
                <a:cs typeface="Roboto Condensed"/>
                <a:sym typeface="Roboto Condensed"/>
              </a:rPr>
              <a:t>Atualizar o estado do jogo: </a:t>
            </a:r>
            <a:r>
              <a:rPr lang="en" sz="900">
                <a:solidFill>
                  <a:schemeClr val="lt1"/>
                </a:solidFill>
              </a:rPr>
              <a:t>Quando a vez de um jogador termina, recebe as informações sobre as novas cidades adquiridas e atualiza o estado do jogo e, consequentemente, a gui  para rondas futuras.</a:t>
            </a:r>
            <a:endParaRPr sz="900">
              <a:solidFill>
                <a:schemeClr val="lt1"/>
              </a:solidFill>
            </a:endParaRPr>
          </a:p>
          <a:p>
            <a:pPr indent="0" lvl="0" marL="0" rtl="0" algn="just">
              <a:spcBef>
                <a:spcPts val="0"/>
              </a:spcBef>
              <a:spcAft>
                <a:spcPts val="0"/>
              </a:spcAft>
              <a:buNone/>
            </a:pPr>
            <a:r>
              <a:t/>
            </a:r>
            <a:endParaRPr sz="1200">
              <a:solidFill>
                <a:schemeClr val="lt1"/>
              </a:solidFill>
            </a:endParaRPr>
          </a:p>
          <a:p>
            <a:pPr indent="0" lvl="0" marL="0" rtl="0" algn="l">
              <a:spcBef>
                <a:spcPts val="0"/>
              </a:spcBef>
              <a:spcAft>
                <a:spcPts val="0"/>
              </a:spcAft>
              <a:buNone/>
            </a:pPr>
            <a:r>
              <a:t/>
            </a:r>
            <a:endParaRPr>
              <a:solidFill>
                <a:schemeClr val="lt1"/>
              </a:solidFill>
            </a:endParaRPr>
          </a:p>
        </p:txBody>
      </p:sp>
      <p:sp>
        <p:nvSpPr>
          <p:cNvPr id="214" name="Google Shape;214;p31"/>
          <p:cNvSpPr txBox="1"/>
          <p:nvPr>
            <p:ph idx="1" type="subTitle"/>
          </p:nvPr>
        </p:nvSpPr>
        <p:spPr>
          <a:xfrm>
            <a:off x="235400" y="2952000"/>
            <a:ext cx="7585200" cy="1965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solidFill>
                  <a:schemeClr val="lt1"/>
                </a:solidFill>
                <a:latin typeface="Roboto Condensed"/>
                <a:ea typeface="Roboto Condensed"/>
                <a:cs typeface="Roboto Condensed"/>
                <a:sym typeface="Roboto Condensed"/>
              </a:rPr>
              <a:t>Players</a:t>
            </a:r>
            <a:endParaRPr b="1">
              <a:solidFill>
                <a:schemeClr val="lt1"/>
              </a:solidFill>
              <a:latin typeface="Roboto Condensed"/>
              <a:ea typeface="Roboto Condensed"/>
              <a:cs typeface="Roboto Condensed"/>
              <a:sym typeface="Roboto Condensed"/>
            </a:endParaRPr>
          </a:p>
          <a:p>
            <a:pPr indent="0" lvl="0" marL="0" rtl="0" algn="just">
              <a:spcBef>
                <a:spcPts val="0"/>
              </a:spcBef>
              <a:spcAft>
                <a:spcPts val="0"/>
              </a:spcAft>
              <a:buNone/>
            </a:pPr>
            <a:r>
              <a:t/>
            </a:r>
            <a:endParaRPr b="1">
              <a:solidFill>
                <a:schemeClr val="lt1"/>
              </a:solidFill>
              <a:latin typeface="Roboto Condensed"/>
              <a:ea typeface="Roboto Condensed"/>
              <a:cs typeface="Roboto Condensed"/>
              <a:sym typeface="Roboto Condensed"/>
            </a:endParaRPr>
          </a:p>
          <a:p>
            <a:pPr indent="0" lvl="0" marL="0" rtl="0" algn="just">
              <a:spcBef>
                <a:spcPts val="0"/>
              </a:spcBef>
              <a:spcAft>
                <a:spcPts val="0"/>
              </a:spcAft>
              <a:buNone/>
            </a:pPr>
            <a:r>
              <a:rPr b="1" lang="en" sz="900">
                <a:solidFill>
                  <a:schemeClr val="lt1"/>
                </a:solidFill>
                <a:latin typeface="Roboto Condensed"/>
                <a:ea typeface="Roboto Condensed"/>
                <a:cs typeface="Roboto Condensed"/>
                <a:sym typeface="Roboto Condensed"/>
              </a:rPr>
              <a:t>1.</a:t>
            </a:r>
            <a:r>
              <a:rPr b="1" lang="en" sz="900">
                <a:solidFill>
                  <a:schemeClr val="lt1"/>
                </a:solidFill>
                <a:latin typeface="Roboto Condensed"/>
                <a:ea typeface="Roboto Condensed"/>
                <a:cs typeface="Roboto Condensed"/>
                <a:sym typeface="Roboto Condensed"/>
              </a:rPr>
              <a:t>Escolher cidades vazias que comprar: </a:t>
            </a:r>
            <a:r>
              <a:rPr lang="en" sz="900">
                <a:solidFill>
                  <a:schemeClr val="lt1"/>
                </a:solidFill>
              </a:rPr>
              <a:t>O jogador compra as cidades vazias adjacentes</a:t>
            </a:r>
            <a:endParaRPr sz="900">
              <a:solidFill>
                <a:schemeClr val="lt1"/>
              </a:solidFill>
            </a:endParaRPr>
          </a:p>
          <a:p>
            <a:pPr indent="0" lvl="0" marL="0" rtl="0" algn="just">
              <a:spcBef>
                <a:spcPts val="0"/>
              </a:spcBef>
              <a:spcAft>
                <a:spcPts val="0"/>
              </a:spcAft>
              <a:buNone/>
            </a:pPr>
            <a:r>
              <a:rPr b="1" lang="en" sz="900">
                <a:solidFill>
                  <a:schemeClr val="lt1"/>
                </a:solidFill>
                <a:latin typeface="Roboto Condensed"/>
                <a:ea typeface="Roboto Condensed"/>
                <a:cs typeface="Roboto Condensed"/>
                <a:sym typeface="Roboto Condensed"/>
              </a:rPr>
              <a:t>2. Aumentar defesas das próprias cidades</a:t>
            </a:r>
            <a:r>
              <a:rPr b="1" lang="en" sz="900">
                <a:solidFill>
                  <a:schemeClr val="lt1"/>
                </a:solidFill>
                <a:latin typeface="Roboto Condensed"/>
                <a:ea typeface="Roboto Condensed"/>
                <a:cs typeface="Roboto Condensed"/>
                <a:sym typeface="Roboto Condensed"/>
              </a:rPr>
              <a:t>: </a:t>
            </a:r>
            <a:r>
              <a:rPr lang="en" sz="900">
                <a:solidFill>
                  <a:schemeClr val="lt1"/>
                </a:solidFill>
              </a:rPr>
              <a:t>Das próprias cidades o jogador tem a possibilidade de aumentar as defesas de forma a poder proteger-se contra ataques.</a:t>
            </a:r>
            <a:endParaRPr sz="900">
              <a:solidFill>
                <a:schemeClr val="lt1"/>
              </a:solidFill>
            </a:endParaRPr>
          </a:p>
          <a:p>
            <a:pPr indent="0" lvl="0" marL="0" rtl="0" algn="just">
              <a:spcBef>
                <a:spcPts val="0"/>
              </a:spcBef>
              <a:spcAft>
                <a:spcPts val="0"/>
              </a:spcAft>
              <a:buNone/>
            </a:pPr>
            <a:r>
              <a:rPr b="1" lang="en" sz="900">
                <a:solidFill>
                  <a:schemeClr val="lt1"/>
                </a:solidFill>
                <a:latin typeface="Roboto Condensed"/>
                <a:ea typeface="Roboto Condensed"/>
                <a:cs typeface="Roboto Condensed"/>
                <a:sym typeface="Roboto Condensed"/>
              </a:rPr>
              <a:t>3. Atacar cidades adversárias: </a:t>
            </a:r>
            <a:r>
              <a:rPr lang="en" sz="900">
                <a:solidFill>
                  <a:schemeClr val="lt1"/>
                </a:solidFill>
              </a:rPr>
              <a:t>Dependendo da estratégia adotada o jogador pode atacar as cidades oponentes adjacentes.</a:t>
            </a:r>
            <a:endParaRPr sz="900">
              <a:solidFill>
                <a:schemeClr val="lt1"/>
              </a:solidFill>
            </a:endParaRPr>
          </a:p>
          <a:p>
            <a:pPr indent="0" lvl="0" marL="0" rtl="0" algn="just">
              <a:spcBef>
                <a:spcPts val="0"/>
              </a:spcBef>
              <a:spcAft>
                <a:spcPts val="0"/>
              </a:spcAft>
              <a:buNone/>
            </a:pPr>
            <a:r>
              <a:rPr b="1" lang="en" sz="900">
                <a:solidFill>
                  <a:schemeClr val="lt1"/>
                </a:solidFill>
                <a:latin typeface="Roboto Condensed"/>
                <a:ea typeface="Roboto Condensed"/>
                <a:cs typeface="Roboto Condensed"/>
                <a:sym typeface="Roboto Condensed"/>
              </a:rPr>
              <a:t>4. Contra-atacar religiosamente: </a:t>
            </a:r>
            <a:r>
              <a:rPr lang="en" sz="900">
                <a:solidFill>
                  <a:schemeClr val="lt1"/>
                </a:solidFill>
              </a:rPr>
              <a:t>Dependendo do nível de religião dos adversários, o jogador pode aumentar o seu nível religioso nas suas cidades.</a:t>
            </a:r>
            <a:endParaRPr b="1" sz="900">
              <a:solidFill>
                <a:schemeClr val="lt1"/>
              </a:solidFill>
              <a:latin typeface="Roboto Condensed"/>
              <a:ea typeface="Roboto Condensed"/>
              <a:cs typeface="Roboto Condensed"/>
              <a:sym typeface="Roboto Condensed"/>
            </a:endParaRPr>
          </a:p>
          <a:p>
            <a:pPr indent="0" lvl="0" marL="0" rtl="0" algn="just">
              <a:spcBef>
                <a:spcPts val="0"/>
              </a:spcBef>
              <a:spcAft>
                <a:spcPts val="0"/>
              </a:spcAft>
              <a:buNone/>
            </a:pPr>
            <a:r>
              <a:rPr b="1" lang="en" sz="900">
                <a:solidFill>
                  <a:schemeClr val="lt1"/>
                </a:solidFill>
                <a:latin typeface="Roboto Condensed"/>
                <a:ea typeface="Roboto Condensed"/>
                <a:cs typeface="Roboto Condensed"/>
                <a:sym typeface="Roboto Condensed"/>
              </a:rPr>
              <a:t>5. Melhorar o nível das suas cidades: </a:t>
            </a:r>
            <a:r>
              <a:rPr lang="en" sz="900">
                <a:solidFill>
                  <a:schemeClr val="lt1"/>
                </a:solidFill>
              </a:rPr>
              <a:t>O jogador tem possibilidade de aumentar o nível das cidades. </a:t>
            </a:r>
            <a:endParaRPr sz="900">
              <a:solidFill>
                <a:schemeClr val="lt1"/>
              </a:solidFill>
            </a:endParaRPr>
          </a:p>
          <a:p>
            <a:pPr indent="0" lvl="0" marL="0" rtl="0" algn="just">
              <a:spcBef>
                <a:spcPts val="0"/>
              </a:spcBef>
              <a:spcAft>
                <a:spcPts val="0"/>
              </a:spcAft>
              <a:buNone/>
            </a:pPr>
            <a:r>
              <a:t/>
            </a:r>
            <a:endParaRPr sz="900">
              <a:solidFill>
                <a:schemeClr val="lt1"/>
              </a:solidFill>
            </a:endParaRPr>
          </a:p>
          <a:p>
            <a:pPr indent="-285750" lvl="0" marL="457200" rtl="0" algn="just">
              <a:spcBef>
                <a:spcPts val="0"/>
              </a:spcBef>
              <a:spcAft>
                <a:spcPts val="0"/>
              </a:spcAft>
              <a:buClr>
                <a:schemeClr val="lt1"/>
              </a:buClr>
              <a:buSzPts val="900"/>
              <a:buFont typeface="Roboto Condensed"/>
              <a:buChar char="●"/>
            </a:pPr>
            <a:r>
              <a:rPr b="1" lang="en" sz="900">
                <a:solidFill>
                  <a:schemeClr val="lt1"/>
                </a:solidFill>
                <a:latin typeface="Roboto Condensed"/>
                <a:ea typeface="Roboto Condensed"/>
                <a:cs typeface="Roboto Condensed"/>
                <a:sym typeface="Roboto Condensed"/>
              </a:rPr>
              <a:t>Ordem do Economics: </a:t>
            </a:r>
            <a:r>
              <a:rPr lang="en" sz="900">
                <a:solidFill>
                  <a:schemeClr val="lt1"/>
                </a:solidFill>
              </a:rPr>
              <a:t>1 - 4 - 3 (Comprar cidades adversárias) - 2 - 5;</a:t>
            </a:r>
            <a:endParaRPr sz="900">
              <a:solidFill>
                <a:schemeClr val="lt1"/>
              </a:solidFill>
            </a:endParaRPr>
          </a:p>
          <a:p>
            <a:pPr indent="-285750" lvl="0" marL="457200" rtl="0" algn="just">
              <a:spcBef>
                <a:spcPts val="0"/>
              </a:spcBef>
              <a:spcAft>
                <a:spcPts val="0"/>
              </a:spcAft>
              <a:buClr>
                <a:schemeClr val="lt1"/>
              </a:buClr>
              <a:buSzPts val="900"/>
              <a:buFont typeface="Roboto Condensed"/>
              <a:buChar char="●"/>
            </a:pPr>
            <a:r>
              <a:rPr b="1" lang="en" sz="900">
                <a:solidFill>
                  <a:schemeClr val="lt1"/>
                </a:solidFill>
                <a:latin typeface="Roboto Condensed"/>
                <a:ea typeface="Roboto Condensed"/>
                <a:cs typeface="Roboto Condensed"/>
                <a:sym typeface="Roboto Condensed"/>
              </a:rPr>
              <a:t>Ordem do Military: </a:t>
            </a:r>
            <a:r>
              <a:rPr lang="en" sz="900">
                <a:solidFill>
                  <a:schemeClr val="lt1"/>
                </a:solidFill>
              </a:rPr>
              <a:t>2 - 3 (Atacar com as suas defesas as cidades adversárias) - 1 - 5</a:t>
            </a:r>
            <a:endParaRPr sz="900">
              <a:solidFill>
                <a:schemeClr val="lt1"/>
              </a:solidFill>
            </a:endParaRPr>
          </a:p>
          <a:p>
            <a:pPr indent="-285750" lvl="0" marL="457200" rtl="0" algn="just">
              <a:spcBef>
                <a:spcPts val="0"/>
              </a:spcBef>
              <a:spcAft>
                <a:spcPts val="0"/>
              </a:spcAft>
              <a:buClr>
                <a:schemeClr val="lt1"/>
              </a:buClr>
              <a:buSzPts val="900"/>
              <a:buFont typeface="Roboto Condensed"/>
              <a:buChar char="●"/>
            </a:pPr>
            <a:r>
              <a:rPr b="1" lang="en" sz="900">
                <a:solidFill>
                  <a:schemeClr val="lt1"/>
                </a:solidFill>
                <a:latin typeface="Roboto Condensed"/>
                <a:ea typeface="Roboto Condensed"/>
                <a:cs typeface="Roboto Condensed"/>
                <a:sym typeface="Roboto Condensed"/>
              </a:rPr>
              <a:t>Ordem do Religious: </a:t>
            </a:r>
            <a:r>
              <a:rPr lang="en" sz="900">
                <a:solidFill>
                  <a:schemeClr val="lt1"/>
                </a:solidFill>
              </a:rPr>
              <a:t>4 - 3 (Converter cidades adversárias) - 2 - 1 - 5;</a:t>
            </a:r>
            <a:endParaRPr sz="900">
              <a:solidFill>
                <a:schemeClr val="lt1"/>
              </a:solidFil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2"/>
          <p:cNvSpPr txBox="1"/>
          <p:nvPr>
            <p:ph type="ctrTitle"/>
          </p:nvPr>
        </p:nvSpPr>
        <p:spPr>
          <a:xfrm flipH="1">
            <a:off x="1180000" y="1225400"/>
            <a:ext cx="5825700" cy="192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OUTROS MECANISMOS E SOFTWARE UTILIZADO</a:t>
            </a:r>
            <a:endParaRPr/>
          </a:p>
        </p:txBody>
      </p:sp>
      <p:sp>
        <p:nvSpPr>
          <p:cNvPr id="220" name="Google Shape;220;p32"/>
          <p:cNvSpPr txBox="1"/>
          <p:nvPr>
            <p:ph idx="2" type="title"/>
          </p:nvPr>
        </p:nvSpPr>
        <p:spPr>
          <a:xfrm flipH="1">
            <a:off x="1180003" y="758813"/>
            <a:ext cx="2979300" cy="75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cxnSp>
        <p:nvCxnSpPr>
          <p:cNvPr id="221" name="Google Shape;221;p32"/>
          <p:cNvCxnSpPr/>
          <p:nvPr/>
        </p:nvCxnSpPr>
        <p:spPr>
          <a:xfrm>
            <a:off x="0" y="2737950"/>
            <a:ext cx="1676700" cy="0"/>
          </a:xfrm>
          <a:prstGeom prst="straightConnector1">
            <a:avLst/>
          </a:prstGeom>
          <a:noFill/>
          <a:ln cap="flat" cmpd="sng" w="9525">
            <a:solidFill>
              <a:schemeClr val="dk1"/>
            </a:solidFill>
            <a:prstDash val="solid"/>
            <a:round/>
            <a:headEnd len="med" w="med" type="none"/>
            <a:tailEnd len="med" w="med" type="none"/>
          </a:ln>
        </p:spPr>
      </p:cxnSp>
      <p:sp>
        <p:nvSpPr>
          <p:cNvPr id="222" name="Google Shape;222;p32"/>
          <p:cNvSpPr txBox="1"/>
          <p:nvPr>
            <p:ph idx="1" type="subTitle"/>
          </p:nvPr>
        </p:nvSpPr>
        <p:spPr>
          <a:xfrm>
            <a:off x="1180000" y="2743025"/>
            <a:ext cx="2315400" cy="192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O projeto foi desenvolvido em</a:t>
            </a:r>
            <a:r>
              <a:rPr b="1" lang="en">
                <a:latin typeface="Roboto Condensed"/>
                <a:ea typeface="Roboto Condensed"/>
                <a:cs typeface="Roboto Condensed"/>
                <a:sym typeface="Roboto Condensed"/>
              </a:rPr>
              <a:t> IntelliJ IDEA</a:t>
            </a:r>
            <a:r>
              <a:rPr lang="en"/>
              <a:t> com acesso à framework </a:t>
            </a:r>
            <a:r>
              <a:rPr b="1" lang="en">
                <a:latin typeface="Roboto Condensed"/>
                <a:ea typeface="Roboto Condensed"/>
                <a:cs typeface="Roboto Condensed"/>
                <a:sym typeface="Roboto Condensed"/>
              </a:rPr>
              <a:t>JADE.</a:t>
            </a:r>
            <a:endParaRPr b="1">
              <a:latin typeface="Roboto Condensed"/>
              <a:ea typeface="Roboto Condensed"/>
              <a:cs typeface="Roboto Condensed"/>
              <a:sym typeface="Roboto Condensed"/>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Quanto a outros mecanismos, foi implementado uma </a:t>
            </a:r>
            <a:r>
              <a:rPr b="1" lang="en">
                <a:latin typeface="Roboto Condensed"/>
                <a:ea typeface="Roboto Condensed"/>
                <a:cs typeface="Roboto Condensed"/>
                <a:sym typeface="Roboto Condensed"/>
              </a:rPr>
              <a:t>estrutura de descoberta de agentes</a:t>
            </a:r>
            <a:r>
              <a:rPr lang="en"/>
              <a:t> </a:t>
            </a:r>
            <a:r>
              <a:rPr b="1" lang="en">
                <a:latin typeface="Roboto Condensed"/>
                <a:ea typeface="Roboto Condensed"/>
                <a:cs typeface="Roboto Condensed"/>
                <a:sym typeface="Roboto Condensed"/>
              </a:rPr>
              <a:t>Directory Facilitator</a:t>
            </a:r>
            <a:r>
              <a:rPr lang="en"/>
              <a:t> (DF), onde o agente Game Controller se subscreveu é notificado quando um jogador se junta.</a:t>
            </a:r>
            <a:endParaRPr/>
          </a:p>
        </p:txBody>
      </p:sp>
      <p:pic>
        <p:nvPicPr>
          <p:cNvPr id="223" name="Google Shape;223;p32"/>
          <p:cNvPicPr preferRelativeResize="0"/>
          <p:nvPr/>
        </p:nvPicPr>
        <p:blipFill>
          <a:blip r:embed="rId3">
            <a:alphaModFix/>
          </a:blip>
          <a:stretch>
            <a:fillRect/>
          </a:stretch>
        </p:blipFill>
        <p:spPr>
          <a:xfrm>
            <a:off x="7920050" y="3852043"/>
            <a:ext cx="1071550" cy="357183"/>
          </a:xfrm>
          <a:prstGeom prst="rect">
            <a:avLst/>
          </a:prstGeom>
          <a:noFill/>
          <a:ln>
            <a:noFill/>
          </a:ln>
        </p:spPr>
      </p:pic>
      <p:pic>
        <p:nvPicPr>
          <p:cNvPr id="224" name="Google Shape;224;p32"/>
          <p:cNvPicPr preferRelativeResize="0"/>
          <p:nvPr/>
        </p:nvPicPr>
        <p:blipFill>
          <a:blip r:embed="rId4">
            <a:alphaModFix/>
          </a:blip>
          <a:stretch>
            <a:fillRect/>
          </a:stretch>
        </p:blipFill>
        <p:spPr>
          <a:xfrm>
            <a:off x="7277717" y="2499825"/>
            <a:ext cx="1866290" cy="12858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3"/>
          <p:cNvSpPr txBox="1"/>
          <p:nvPr>
            <p:ph type="ctrTitle"/>
          </p:nvPr>
        </p:nvSpPr>
        <p:spPr>
          <a:xfrm>
            <a:off x="231775" y="187275"/>
            <a:ext cx="7163400" cy="9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05</a:t>
            </a:r>
            <a:endParaRPr sz="3600"/>
          </a:p>
          <a:p>
            <a:pPr indent="0" lvl="0" marL="0" rtl="0" algn="l">
              <a:spcBef>
                <a:spcPts val="0"/>
              </a:spcBef>
              <a:spcAft>
                <a:spcPts val="0"/>
              </a:spcAft>
              <a:buNone/>
            </a:pPr>
            <a:r>
              <a:rPr lang="en" sz="2800"/>
              <a:t>EXPERIÊNCIA REALIZADAS E RESULTADOS</a:t>
            </a:r>
            <a:endParaRPr sz="2800"/>
          </a:p>
        </p:txBody>
      </p:sp>
      <p:sp>
        <p:nvSpPr>
          <p:cNvPr id="230" name="Google Shape;230;p33"/>
          <p:cNvSpPr txBox="1"/>
          <p:nvPr/>
        </p:nvSpPr>
        <p:spPr>
          <a:xfrm>
            <a:off x="432300" y="1418750"/>
            <a:ext cx="8279400" cy="3516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600">
                <a:latin typeface="Roboto Condensed"/>
                <a:ea typeface="Roboto Condensed"/>
                <a:cs typeface="Roboto Condensed"/>
                <a:sym typeface="Roboto Condensed"/>
              </a:rPr>
              <a:t>1ª </a:t>
            </a:r>
            <a:r>
              <a:rPr b="1" lang="en" sz="1600">
                <a:latin typeface="Roboto Condensed"/>
                <a:ea typeface="Roboto Condensed"/>
                <a:cs typeface="Roboto Condensed"/>
                <a:sym typeface="Roboto Condensed"/>
              </a:rPr>
              <a:t>Experiência</a:t>
            </a:r>
            <a:r>
              <a:rPr lang="en" sz="1600">
                <a:latin typeface="Roboto Condensed Light"/>
                <a:ea typeface="Roboto Condensed Light"/>
                <a:cs typeface="Roboto Condensed Light"/>
                <a:sym typeface="Roboto Condensed Light"/>
              </a:rPr>
              <a:t> - 10 jogos com mapa de iguais dimensões e 1 jogador de cada estratégia (3 jogadores.</a:t>
            </a:r>
            <a:endParaRPr sz="1600">
              <a:latin typeface="Roboto Condensed Light"/>
              <a:ea typeface="Roboto Condensed Light"/>
              <a:cs typeface="Roboto Condensed Light"/>
              <a:sym typeface="Roboto Condensed Light"/>
            </a:endParaRPr>
          </a:p>
          <a:p>
            <a:pPr indent="0" lvl="0" marL="0" rtl="0" algn="just">
              <a:spcBef>
                <a:spcPts val="0"/>
              </a:spcBef>
              <a:spcAft>
                <a:spcPts val="0"/>
              </a:spcAft>
              <a:buNone/>
            </a:pPr>
            <a:r>
              <a:t/>
            </a:r>
            <a:endParaRPr>
              <a:latin typeface="Roboto Condensed Light"/>
              <a:ea typeface="Roboto Condensed Light"/>
              <a:cs typeface="Roboto Condensed Light"/>
              <a:sym typeface="Roboto Condensed Light"/>
            </a:endParaRPr>
          </a:p>
          <a:p>
            <a:pPr indent="-317500" lvl="0" marL="457200" rtl="0" algn="just">
              <a:spcBef>
                <a:spcPts val="0"/>
              </a:spcBef>
              <a:spcAft>
                <a:spcPts val="0"/>
              </a:spcAft>
              <a:buSzPts val="1400"/>
              <a:buFont typeface="Roboto Condensed Light"/>
              <a:buChar char="●"/>
            </a:pPr>
            <a:r>
              <a:rPr b="1" lang="en">
                <a:latin typeface="Roboto Condensed"/>
                <a:ea typeface="Roboto Condensed"/>
                <a:cs typeface="Roboto Condensed"/>
                <a:sym typeface="Roboto Condensed"/>
              </a:rPr>
              <a:t>100% das vitórias </a:t>
            </a:r>
            <a:r>
              <a:rPr lang="en">
                <a:latin typeface="Roboto Condensed Light"/>
                <a:ea typeface="Roboto Condensed Light"/>
                <a:cs typeface="Roboto Condensed Light"/>
                <a:sym typeface="Roboto Condensed Light"/>
              </a:rPr>
              <a:t>foram da </a:t>
            </a:r>
            <a:r>
              <a:rPr b="1" lang="en">
                <a:latin typeface="Roboto Condensed"/>
                <a:ea typeface="Roboto Condensed"/>
                <a:cs typeface="Roboto Condensed"/>
                <a:sym typeface="Roboto Condensed"/>
              </a:rPr>
              <a:t>estratégia Economics</a:t>
            </a:r>
            <a:r>
              <a:rPr lang="en">
                <a:latin typeface="Roboto Condensed Light"/>
                <a:ea typeface="Roboto Condensed Light"/>
                <a:cs typeface="Roboto Condensed Light"/>
                <a:sym typeface="Roboto Condensed Light"/>
              </a:rPr>
              <a:t>;</a:t>
            </a:r>
            <a:endParaRPr>
              <a:latin typeface="Roboto Condensed Light"/>
              <a:ea typeface="Roboto Condensed Light"/>
              <a:cs typeface="Roboto Condensed Light"/>
              <a:sym typeface="Roboto Condensed Light"/>
            </a:endParaRPr>
          </a:p>
          <a:p>
            <a:pPr indent="-317500" lvl="0" marL="457200" rtl="0" algn="just">
              <a:spcBef>
                <a:spcPts val="0"/>
              </a:spcBef>
              <a:spcAft>
                <a:spcPts val="0"/>
              </a:spcAft>
              <a:buSzPts val="1400"/>
              <a:buFont typeface="Roboto Condensed Light"/>
              <a:buChar char="●"/>
            </a:pPr>
            <a:r>
              <a:rPr lang="en">
                <a:latin typeface="Roboto Condensed Light"/>
                <a:ea typeface="Roboto Condensed Light"/>
                <a:cs typeface="Roboto Condensed Light"/>
                <a:sym typeface="Roboto Condensed Light"/>
              </a:rPr>
              <a:t>Primeiro a perder foi </a:t>
            </a:r>
            <a:r>
              <a:rPr b="1" lang="en">
                <a:latin typeface="Roboto Condensed"/>
                <a:ea typeface="Roboto Condensed"/>
                <a:cs typeface="Roboto Condensed"/>
                <a:sym typeface="Roboto Condensed"/>
              </a:rPr>
              <a:t>100% da estratégia Religious</a:t>
            </a:r>
            <a:r>
              <a:rPr lang="en">
                <a:latin typeface="Roboto Condensed Light"/>
                <a:ea typeface="Roboto Condensed Light"/>
                <a:cs typeface="Roboto Condensed Light"/>
                <a:sym typeface="Roboto Condensed Light"/>
              </a:rPr>
              <a:t>;</a:t>
            </a:r>
            <a:endParaRPr>
              <a:latin typeface="Roboto Condensed Light"/>
              <a:ea typeface="Roboto Condensed Light"/>
              <a:cs typeface="Roboto Condensed Light"/>
              <a:sym typeface="Roboto Condensed Light"/>
            </a:endParaRPr>
          </a:p>
          <a:p>
            <a:pPr indent="0" lvl="0" marL="0" rtl="0" algn="just">
              <a:spcBef>
                <a:spcPts val="0"/>
              </a:spcBef>
              <a:spcAft>
                <a:spcPts val="0"/>
              </a:spcAft>
              <a:buNone/>
            </a:pPr>
            <a:r>
              <a:t/>
            </a:r>
            <a:endParaRPr>
              <a:latin typeface="Roboto Condensed Light"/>
              <a:ea typeface="Roboto Condensed Light"/>
              <a:cs typeface="Roboto Condensed Light"/>
              <a:sym typeface="Roboto Condensed Light"/>
            </a:endParaRPr>
          </a:p>
          <a:p>
            <a:pPr indent="0" lvl="0" marL="0" rtl="0" algn="just">
              <a:spcBef>
                <a:spcPts val="0"/>
              </a:spcBef>
              <a:spcAft>
                <a:spcPts val="0"/>
              </a:spcAft>
              <a:buNone/>
            </a:pPr>
            <a:r>
              <a:rPr b="1" lang="en" sz="1600">
                <a:latin typeface="Roboto Condensed"/>
                <a:ea typeface="Roboto Condensed"/>
                <a:cs typeface="Roboto Condensed"/>
                <a:sym typeface="Roboto Condensed"/>
              </a:rPr>
              <a:t>2ª Experiência</a:t>
            </a:r>
            <a:r>
              <a:rPr lang="en" sz="1600">
                <a:latin typeface="Roboto Condensed Light"/>
                <a:ea typeface="Roboto Condensed Light"/>
                <a:cs typeface="Roboto Condensed Light"/>
                <a:sym typeface="Roboto Condensed Light"/>
              </a:rPr>
              <a:t> - 10 jogos com mapa de iguais dimensões e 2 jogadores de iguais estratégias</a:t>
            </a:r>
            <a:endParaRPr sz="1600">
              <a:latin typeface="Roboto Condensed Light"/>
              <a:ea typeface="Roboto Condensed Light"/>
              <a:cs typeface="Roboto Condensed Light"/>
              <a:sym typeface="Roboto Condensed Light"/>
            </a:endParaRPr>
          </a:p>
          <a:p>
            <a:pPr indent="0" lvl="0" marL="457200" rtl="0" algn="just">
              <a:spcBef>
                <a:spcPts val="0"/>
              </a:spcBef>
              <a:spcAft>
                <a:spcPts val="0"/>
              </a:spcAft>
              <a:buNone/>
            </a:pPr>
            <a:r>
              <a:t/>
            </a:r>
            <a:endParaRPr>
              <a:latin typeface="Roboto Condensed Light"/>
              <a:ea typeface="Roboto Condensed Light"/>
              <a:cs typeface="Roboto Condensed Light"/>
              <a:sym typeface="Roboto Condensed Light"/>
            </a:endParaRPr>
          </a:p>
          <a:p>
            <a:pPr indent="-317500" lvl="0" marL="457200" rtl="0" algn="just">
              <a:spcBef>
                <a:spcPts val="0"/>
              </a:spcBef>
              <a:spcAft>
                <a:spcPts val="0"/>
              </a:spcAft>
              <a:buSzPts val="1400"/>
              <a:buFont typeface="Roboto Condensed Light"/>
              <a:buChar char="●"/>
            </a:pPr>
            <a:r>
              <a:rPr b="1" lang="en">
                <a:latin typeface="Roboto Condensed"/>
                <a:ea typeface="Roboto Condensed"/>
                <a:cs typeface="Roboto Condensed"/>
                <a:sym typeface="Roboto Condensed"/>
              </a:rPr>
              <a:t>Economics</a:t>
            </a:r>
            <a:r>
              <a:rPr lang="en">
                <a:latin typeface="Roboto Condensed Light"/>
                <a:ea typeface="Roboto Condensed Light"/>
                <a:cs typeface="Roboto Condensed Light"/>
                <a:sym typeface="Roboto Condensed Light"/>
              </a:rPr>
              <a:t>: Empate nos 10 jogos ganhando aquele com mais cidades;</a:t>
            </a:r>
            <a:endParaRPr>
              <a:latin typeface="Roboto Condensed Light"/>
              <a:ea typeface="Roboto Condensed Light"/>
              <a:cs typeface="Roboto Condensed Light"/>
              <a:sym typeface="Roboto Condensed Light"/>
            </a:endParaRPr>
          </a:p>
          <a:p>
            <a:pPr indent="-317500" lvl="0" marL="457200" rtl="0" algn="just">
              <a:spcBef>
                <a:spcPts val="0"/>
              </a:spcBef>
              <a:spcAft>
                <a:spcPts val="0"/>
              </a:spcAft>
              <a:buSzPts val="1400"/>
              <a:buFont typeface="Roboto Condensed Light"/>
              <a:buChar char="●"/>
            </a:pPr>
            <a:r>
              <a:rPr b="1" lang="en">
                <a:latin typeface="Roboto Condensed"/>
                <a:ea typeface="Roboto Condensed"/>
                <a:cs typeface="Roboto Condensed"/>
                <a:sym typeface="Roboto Condensed"/>
              </a:rPr>
              <a:t>Religious</a:t>
            </a:r>
            <a:r>
              <a:rPr lang="en">
                <a:latin typeface="Roboto Condensed Light"/>
                <a:ea typeface="Roboto Condensed Light"/>
                <a:cs typeface="Roboto Condensed Light"/>
                <a:sym typeface="Roboto Condensed Light"/>
              </a:rPr>
              <a:t>: Empate nos 10 jogos ganhando aquele com mais cidades;</a:t>
            </a:r>
            <a:endParaRPr>
              <a:latin typeface="Roboto Condensed Light"/>
              <a:ea typeface="Roboto Condensed Light"/>
              <a:cs typeface="Roboto Condensed Light"/>
              <a:sym typeface="Roboto Condensed Light"/>
            </a:endParaRPr>
          </a:p>
          <a:p>
            <a:pPr indent="-317500" lvl="0" marL="457200" rtl="0" algn="just">
              <a:spcBef>
                <a:spcPts val="0"/>
              </a:spcBef>
              <a:spcAft>
                <a:spcPts val="0"/>
              </a:spcAft>
              <a:buSzPts val="1400"/>
              <a:buFont typeface="Roboto Condensed Light"/>
              <a:buChar char="●"/>
            </a:pPr>
            <a:r>
              <a:rPr b="1" lang="en">
                <a:latin typeface="Roboto Condensed"/>
                <a:ea typeface="Roboto Condensed"/>
                <a:cs typeface="Roboto Condensed"/>
                <a:sym typeface="Roboto Condensed"/>
              </a:rPr>
              <a:t>Military</a:t>
            </a:r>
            <a:r>
              <a:rPr lang="en">
                <a:latin typeface="Roboto Condensed Light"/>
                <a:ea typeface="Roboto Condensed Light"/>
                <a:cs typeface="Roboto Condensed Light"/>
                <a:sym typeface="Roboto Condensed Light"/>
              </a:rPr>
              <a:t>: 60% das vitórias foram do jogador 1.</a:t>
            </a:r>
            <a:endParaRPr>
              <a:latin typeface="Roboto Condensed Light"/>
              <a:ea typeface="Roboto Condensed Light"/>
              <a:cs typeface="Roboto Condensed Light"/>
              <a:sym typeface="Roboto Condensed Light"/>
            </a:endParaRPr>
          </a:p>
          <a:p>
            <a:pPr indent="0" lvl="0" marL="0" rtl="0" algn="just">
              <a:spcBef>
                <a:spcPts val="0"/>
              </a:spcBef>
              <a:spcAft>
                <a:spcPts val="0"/>
              </a:spcAft>
              <a:buNone/>
            </a:pPr>
            <a:r>
              <a:t/>
            </a:r>
            <a:endParaRPr>
              <a:latin typeface="Roboto Condensed Light"/>
              <a:ea typeface="Roboto Condensed Light"/>
              <a:cs typeface="Roboto Condensed Light"/>
              <a:sym typeface="Roboto Condensed Light"/>
            </a:endParaRPr>
          </a:p>
          <a:p>
            <a:pPr indent="0" lvl="0" marL="0" rtl="0" algn="just">
              <a:spcBef>
                <a:spcPts val="0"/>
              </a:spcBef>
              <a:spcAft>
                <a:spcPts val="0"/>
              </a:spcAft>
              <a:buNone/>
            </a:pPr>
            <a:r>
              <a:rPr b="1" lang="en" sz="1600">
                <a:latin typeface="Roboto Condensed"/>
                <a:ea typeface="Roboto Condensed"/>
                <a:cs typeface="Roboto Condensed"/>
                <a:sym typeface="Roboto Condensed"/>
              </a:rPr>
              <a:t>3ª Experiência</a:t>
            </a:r>
            <a:r>
              <a:rPr lang="en" sz="1600">
                <a:latin typeface="Roboto Condensed Light"/>
                <a:ea typeface="Roboto Condensed Light"/>
                <a:cs typeface="Roboto Condensed Light"/>
                <a:sym typeface="Roboto Condensed Light"/>
              </a:rPr>
              <a:t> - 10 jogos com mapa de iguais dimensões em 1</a:t>
            </a:r>
            <a:r>
              <a:rPr i="1" lang="en" sz="1600">
                <a:latin typeface="Roboto Condensed Light"/>
                <a:ea typeface="Roboto Condensed Light"/>
                <a:cs typeface="Roboto Condensed Light"/>
                <a:sym typeface="Roboto Condensed Light"/>
              </a:rPr>
              <a:t>vs</a:t>
            </a:r>
            <a:r>
              <a:rPr lang="en" sz="1600">
                <a:latin typeface="Roboto Condensed Light"/>
                <a:ea typeface="Roboto Condensed Light"/>
                <a:cs typeface="Roboto Condensed Light"/>
                <a:sym typeface="Roboto Condensed Light"/>
              </a:rPr>
              <a:t>1</a:t>
            </a:r>
            <a:endParaRPr sz="1600">
              <a:latin typeface="Roboto Condensed Light"/>
              <a:ea typeface="Roboto Condensed Light"/>
              <a:cs typeface="Roboto Condensed Light"/>
              <a:sym typeface="Roboto Condensed Light"/>
            </a:endParaRPr>
          </a:p>
          <a:p>
            <a:pPr indent="0" lvl="0" marL="0" rtl="0" algn="just">
              <a:spcBef>
                <a:spcPts val="0"/>
              </a:spcBef>
              <a:spcAft>
                <a:spcPts val="0"/>
              </a:spcAft>
              <a:buNone/>
            </a:pPr>
            <a:r>
              <a:t/>
            </a:r>
            <a:endParaRPr>
              <a:latin typeface="Roboto Condensed Light"/>
              <a:ea typeface="Roboto Condensed Light"/>
              <a:cs typeface="Roboto Condensed Light"/>
              <a:sym typeface="Roboto Condensed Light"/>
            </a:endParaRPr>
          </a:p>
          <a:p>
            <a:pPr indent="-317500" lvl="0" marL="457200" rtl="0" algn="just">
              <a:spcBef>
                <a:spcPts val="0"/>
              </a:spcBef>
              <a:spcAft>
                <a:spcPts val="0"/>
              </a:spcAft>
              <a:buSzPts val="1400"/>
              <a:buFont typeface="Roboto Condensed Light"/>
              <a:buChar char="●"/>
            </a:pPr>
            <a:r>
              <a:rPr b="1" lang="en">
                <a:latin typeface="Roboto Condensed"/>
                <a:ea typeface="Roboto Condensed"/>
                <a:cs typeface="Roboto Condensed"/>
                <a:sym typeface="Roboto Condensed"/>
              </a:rPr>
              <a:t>Military vs Religious</a:t>
            </a:r>
            <a:r>
              <a:rPr lang="en">
                <a:latin typeface="Roboto Condensed Light"/>
                <a:ea typeface="Roboto Condensed Light"/>
                <a:cs typeface="Roboto Condensed Light"/>
                <a:sym typeface="Roboto Condensed Light"/>
              </a:rPr>
              <a:t>: 100% das vitórias foram da estratégia Military;</a:t>
            </a:r>
            <a:endParaRPr>
              <a:latin typeface="Roboto Condensed Light"/>
              <a:ea typeface="Roboto Condensed Light"/>
              <a:cs typeface="Roboto Condensed Light"/>
              <a:sym typeface="Roboto Condensed Light"/>
            </a:endParaRPr>
          </a:p>
          <a:p>
            <a:pPr indent="-317500" lvl="0" marL="457200" rtl="0" algn="just">
              <a:spcBef>
                <a:spcPts val="0"/>
              </a:spcBef>
              <a:spcAft>
                <a:spcPts val="0"/>
              </a:spcAft>
              <a:buSzPts val="1400"/>
              <a:buFont typeface="Roboto Condensed Light"/>
              <a:buChar char="●"/>
            </a:pPr>
            <a:r>
              <a:rPr b="1" lang="en">
                <a:latin typeface="Roboto Condensed"/>
                <a:ea typeface="Roboto Condensed"/>
                <a:cs typeface="Roboto Condensed"/>
                <a:sym typeface="Roboto Condensed"/>
              </a:rPr>
              <a:t>Military vs Economics</a:t>
            </a:r>
            <a:r>
              <a:rPr lang="en">
                <a:latin typeface="Roboto Condensed Light"/>
                <a:ea typeface="Roboto Condensed Light"/>
                <a:cs typeface="Roboto Condensed Light"/>
                <a:sym typeface="Roboto Condensed Light"/>
              </a:rPr>
              <a:t>: 80% das vitórias foram da estratégia Economics;</a:t>
            </a:r>
            <a:endParaRPr>
              <a:latin typeface="Roboto Condensed Light"/>
              <a:ea typeface="Roboto Condensed Light"/>
              <a:cs typeface="Roboto Condensed Light"/>
              <a:sym typeface="Roboto Condensed Light"/>
            </a:endParaRPr>
          </a:p>
          <a:p>
            <a:pPr indent="-317500" lvl="0" marL="457200" rtl="0" algn="just">
              <a:spcBef>
                <a:spcPts val="0"/>
              </a:spcBef>
              <a:spcAft>
                <a:spcPts val="0"/>
              </a:spcAft>
              <a:buSzPts val="1400"/>
              <a:buFont typeface="Roboto Condensed Light"/>
              <a:buChar char="●"/>
            </a:pPr>
            <a:r>
              <a:rPr b="1" lang="en">
                <a:latin typeface="Roboto Condensed"/>
                <a:ea typeface="Roboto Condensed"/>
                <a:cs typeface="Roboto Condensed"/>
                <a:sym typeface="Roboto Condensed"/>
              </a:rPr>
              <a:t>Economics vs Religious</a:t>
            </a:r>
            <a:r>
              <a:rPr lang="en">
                <a:latin typeface="Roboto Condensed Light"/>
                <a:ea typeface="Roboto Condensed Light"/>
                <a:cs typeface="Roboto Condensed Light"/>
                <a:sym typeface="Roboto Condensed Light"/>
              </a:rPr>
              <a:t>: 100% das vitórias foram da estratégia Economics;</a:t>
            </a:r>
            <a:endParaRPr>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4"/>
          <p:cNvSpPr txBox="1"/>
          <p:nvPr/>
        </p:nvSpPr>
        <p:spPr>
          <a:xfrm>
            <a:off x="642050" y="1598475"/>
            <a:ext cx="6219900" cy="2886900"/>
          </a:xfrm>
          <a:prstGeom prst="rect">
            <a:avLst/>
          </a:prstGeom>
          <a:noFill/>
          <a:ln>
            <a:noFill/>
          </a:ln>
        </p:spPr>
        <p:txBody>
          <a:bodyPr anchorCtr="0" anchor="ctr" bIns="91425" lIns="91425" spcFirstLastPara="1" rIns="91425" wrap="square" tIns="91425">
            <a:noAutofit/>
          </a:bodyPr>
          <a:lstStyle/>
          <a:p>
            <a:pPr indent="457200" lvl="0" marL="0" rtl="0" algn="just">
              <a:lnSpc>
                <a:spcPct val="115000"/>
              </a:lnSpc>
              <a:spcBef>
                <a:spcPts val="300"/>
              </a:spcBef>
              <a:spcAft>
                <a:spcPts val="0"/>
              </a:spcAft>
              <a:buNone/>
            </a:pPr>
            <a:r>
              <a:rPr lang="en" sz="1200">
                <a:solidFill>
                  <a:schemeClr val="dk1"/>
                </a:solidFill>
                <a:latin typeface="Roboto Condensed Light"/>
                <a:ea typeface="Roboto Condensed Light"/>
                <a:cs typeface="Roboto Condensed Light"/>
                <a:sym typeface="Roboto Condensed Light"/>
              </a:rPr>
              <a:t>O </a:t>
            </a:r>
            <a:r>
              <a:rPr b="1" lang="en" sz="1200">
                <a:solidFill>
                  <a:schemeClr val="dk1"/>
                </a:solidFill>
                <a:latin typeface="Roboto Condensed"/>
                <a:ea typeface="Roboto Condensed"/>
                <a:cs typeface="Roboto Condensed"/>
                <a:sym typeface="Roboto Condensed"/>
              </a:rPr>
              <a:t>primeiro projeto </a:t>
            </a:r>
            <a:r>
              <a:rPr lang="en" sz="1200">
                <a:solidFill>
                  <a:schemeClr val="dk1"/>
                </a:solidFill>
                <a:latin typeface="Roboto Condensed Light"/>
                <a:ea typeface="Roboto Condensed Light"/>
                <a:cs typeface="Roboto Condensed Light"/>
                <a:sym typeface="Roboto Condensed Light"/>
              </a:rPr>
              <a:t>da unidade curricular de </a:t>
            </a:r>
            <a:r>
              <a:rPr b="1" lang="en" sz="1200">
                <a:solidFill>
                  <a:schemeClr val="dk1"/>
                </a:solidFill>
                <a:latin typeface="Roboto Condensed"/>
                <a:ea typeface="Roboto Condensed"/>
                <a:cs typeface="Roboto Condensed"/>
                <a:sym typeface="Roboto Condensed"/>
              </a:rPr>
              <a:t>Agentes e Inteligência Artificial Distribuída</a:t>
            </a:r>
            <a:r>
              <a:rPr lang="en" sz="1200">
                <a:solidFill>
                  <a:schemeClr val="dk1"/>
                </a:solidFill>
                <a:latin typeface="Roboto Condensed Light"/>
                <a:ea typeface="Roboto Condensed Light"/>
                <a:cs typeface="Roboto Condensed Light"/>
                <a:sym typeface="Roboto Condensed Light"/>
              </a:rPr>
              <a:t> teve como objetivo implementar um sistema composto por múltiplos agentes (SMA). </a:t>
            </a:r>
            <a:endParaRPr sz="1200">
              <a:solidFill>
                <a:schemeClr val="dk1"/>
              </a:solidFill>
              <a:latin typeface="Roboto Condensed Light"/>
              <a:ea typeface="Roboto Condensed Light"/>
              <a:cs typeface="Roboto Condensed Light"/>
              <a:sym typeface="Roboto Condensed Light"/>
            </a:endParaRPr>
          </a:p>
          <a:p>
            <a:pPr indent="457200" lvl="0" marL="0" rtl="0" algn="just">
              <a:lnSpc>
                <a:spcPct val="115000"/>
              </a:lnSpc>
              <a:spcBef>
                <a:spcPts val="300"/>
              </a:spcBef>
              <a:spcAft>
                <a:spcPts val="0"/>
              </a:spcAft>
              <a:buNone/>
            </a:pPr>
            <a:r>
              <a:t/>
            </a:r>
            <a:endParaRPr sz="1200">
              <a:solidFill>
                <a:schemeClr val="dk1"/>
              </a:solidFill>
              <a:latin typeface="Roboto Condensed Light"/>
              <a:ea typeface="Roboto Condensed Light"/>
              <a:cs typeface="Roboto Condensed Light"/>
              <a:sym typeface="Roboto Condensed Light"/>
            </a:endParaRPr>
          </a:p>
          <a:p>
            <a:pPr indent="457200" lvl="0" marL="0" rtl="0" algn="just">
              <a:lnSpc>
                <a:spcPct val="115000"/>
              </a:lnSpc>
              <a:spcBef>
                <a:spcPts val="300"/>
              </a:spcBef>
              <a:spcAft>
                <a:spcPts val="0"/>
              </a:spcAft>
              <a:buNone/>
            </a:pPr>
            <a:r>
              <a:rPr lang="en" sz="1200">
                <a:solidFill>
                  <a:schemeClr val="dk1"/>
                </a:solidFill>
                <a:latin typeface="Roboto Condensed Light"/>
                <a:ea typeface="Roboto Condensed Light"/>
                <a:cs typeface="Roboto Condensed Light"/>
                <a:sym typeface="Roboto Condensed Light"/>
              </a:rPr>
              <a:t>No início do projeto o grupo tinha pensado num </a:t>
            </a:r>
            <a:r>
              <a:rPr b="1" lang="en" sz="1200">
                <a:solidFill>
                  <a:schemeClr val="dk1"/>
                </a:solidFill>
                <a:latin typeface="Roboto Condensed"/>
                <a:ea typeface="Roboto Condensed"/>
                <a:cs typeface="Roboto Condensed"/>
                <a:sym typeface="Roboto Condensed"/>
              </a:rPr>
              <a:t>jogo de estratégia</a:t>
            </a:r>
            <a:r>
              <a:rPr lang="en" sz="1200">
                <a:solidFill>
                  <a:schemeClr val="dk1"/>
                </a:solidFill>
                <a:latin typeface="Roboto Condensed Light"/>
                <a:ea typeface="Roboto Condensed Light"/>
                <a:cs typeface="Roboto Condensed Light"/>
                <a:sym typeface="Roboto Condensed Light"/>
              </a:rPr>
              <a:t> de conquista de comunidades que seriam caracterizadas por </a:t>
            </a:r>
            <a:r>
              <a:rPr b="1" lang="en" sz="1200">
                <a:solidFill>
                  <a:schemeClr val="dk1"/>
                </a:solidFill>
                <a:latin typeface="Roboto Condensed"/>
                <a:ea typeface="Roboto Condensed"/>
                <a:cs typeface="Roboto Condensed"/>
                <a:sym typeface="Roboto Condensed"/>
              </a:rPr>
              <a:t>diversas estratégias</a:t>
            </a:r>
            <a:r>
              <a:rPr lang="en" sz="1200">
                <a:solidFill>
                  <a:schemeClr val="dk1"/>
                </a:solidFill>
                <a:latin typeface="Roboto Condensed Light"/>
                <a:ea typeface="Roboto Condensed Light"/>
                <a:cs typeface="Roboto Condensed Light"/>
                <a:sym typeface="Roboto Condensed Light"/>
              </a:rPr>
              <a:t>. </a:t>
            </a:r>
            <a:r>
              <a:rPr b="1" lang="en" sz="1200">
                <a:solidFill>
                  <a:schemeClr val="dk1"/>
                </a:solidFill>
                <a:latin typeface="Roboto Condensed"/>
                <a:ea typeface="Roboto Condensed"/>
                <a:cs typeface="Roboto Condensed"/>
                <a:sym typeface="Roboto Condensed"/>
              </a:rPr>
              <a:t>Economics </a:t>
            </a:r>
            <a:r>
              <a:rPr lang="en" sz="1200">
                <a:solidFill>
                  <a:schemeClr val="dk1"/>
                </a:solidFill>
                <a:latin typeface="Roboto Condensed Light"/>
                <a:ea typeface="Roboto Condensed Light"/>
                <a:cs typeface="Roboto Condensed Light"/>
                <a:sym typeface="Roboto Condensed Light"/>
              </a:rPr>
              <a:t>tem como objetivo comprar cidades vazias bem como a dos adversários. </a:t>
            </a:r>
            <a:r>
              <a:rPr b="1" lang="en" sz="1200">
                <a:solidFill>
                  <a:schemeClr val="dk1"/>
                </a:solidFill>
                <a:latin typeface="Roboto Condensed"/>
                <a:ea typeface="Roboto Condensed"/>
                <a:cs typeface="Roboto Condensed"/>
                <a:sym typeface="Roboto Condensed"/>
              </a:rPr>
              <a:t>Military </a:t>
            </a:r>
            <a:r>
              <a:rPr lang="en" sz="1200">
                <a:solidFill>
                  <a:schemeClr val="dk1"/>
                </a:solidFill>
                <a:latin typeface="Roboto Condensed Light"/>
                <a:ea typeface="Roboto Condensed Light"/>
                <a:cs typeface="Roboto Condensed Light"/>
                <a:sym typeface="Roboto Condensed Light"/>
              </a:rPr>
              <a:t>obteria as suas cidades através de ataques às mesmas com o uso das defesas das suas cidades. </a:t>
            </a:r>
            <a:r>
              <a:rPr b="1" lang="en" sz="1200">
                <a:solidFill>
                  <a:schemeClr val="dk1"/>
                </a:solidFill>
                <a:latin typeface="Roboto Condensed"/>
                <a:ea typeface="Roboto Condensed"/>
                <a:cs typeface="Roboto Condensed"/>
                <a:sym typeface="Roboto Condensed"/>
              </a:rPr>
              <a:t>Religious </a:t>
            </a:r>
            <a:r>
              <a:rPr lang="en" sz="1200">
                <a:solidFill>
                  <a:schemeClr val="dk1"/>
                </a:solidFill>
                <a:latin typeface="Roboto Condensed Light"/>
                <a:ea typeface="Roboto Condensed Light"/>
                <a:cs typeface="Roboto Condensed Light"/>
                <a:sym typeface="Roboto Condensed Light"/>
              </a:rPr>
              <a:t>recorreria à propaganda nas cidades adversárias de forma a as conquistar. Infelizmente, </a:t>
            </a:r>
            <a:r>
              <a:rPr b="1" lang="en" sz="1200">
                <a:solidFill>
                  <a:schemeClr val="dk1"/>
                </a:solidFill>
                <a:latin typeface="Roboto Condensed"/>
                <a:ea typeface="Roboto Condensed"/>
                <a:cs typeface="Roboto Condensed"/>
                <a:sym typeface="Roboto Condensed"/>
              </a:rPr>
              <a:t>não nos foi possível implementar algumas das funcionalidades</a:t>
            </a:r>
            <a:r>
              <a:rPr lang="en" sz="1200">
                <a:solidFill>
                  <a:schemeClr val="dk1"/>
                </a:solidFill>
                <a:latin typeface="Roboto Condensed Light"/>
                <a:ea typeface="Roboto Condensed Light"/>
                <a:cs typeface="Roboto Condensed Light"/>
                <a:sym typeface="Roboto Condensed Light"/>
              </a:rPr>
              <a:t> de cada uma das estratégias explicitadas na definição do projeto, sendo algo que pretendemos fazer no próximo trabalho, bem como, realizar uma </a:t>
            </a:r>
            <a:r>
              <a:rPr b="1" lang="en" sz="1200">
                <a:solidFill>
                  <a:schemeClr val="dk1"/>
                </a:solidFill>
                <a:latin typeface="Roboto Condensed"/>
                <a:ea typeface="Roboto Condensed"/>
                <a:cs typeface="Roboto Condensed"/>
                <a:sym typeface="Roboto Condensed"/>
              </a:rPr>
              <a:t>melhor análise das experiência realizadas</a:t>
            </a:r>
            <a:r>
              <a:rPr lang="en" sz="1200">
                <a:solidFill>
                  <a:schemeClr val="dk1"/>
                </a:solidFill>
                <a:latin typeface="Roboto Condensed Light"/>
                <a:ea typeface="Roboto Condensed Light"/>
                <a:cs typeface="Roboto Condensed Light"/>
                <a:sym typeface="Roboto Condensed Light"/>
              </a:rPr>
              <a:t> e repensar os valores utilizados em cada uma das estratégias para tornar o jogo o mais equilibrado possível.</a:t>
            </a:r>
            <a:endParaRPr sz="1200">
              <a:solidFill>
                <a:schemeClr val="dk1"/>
              </a:solidFill>
              <a:latin typeface="Roboto Condensed Light"/>
              <a:ea typeface="Roboto Condensed Light"/>
              <a:cs typeface="Roboto Condensed Light"/>
              <a:sym typeface="Roboto Condensed Light"/>
            </a:endParaRPr>
          </a:p>
          <a:p>
            <a:pPr indent="457200" lvl="0" marL="0" rtl="0" algn="just">
              <a:lnSpc>
                <a:spcPct val="115000"/>
              </a:lnSpc>
              <a:spcBef>
                <a:spcPts val="300"/>
              </a:spcBef>
              <a:spcAft>
                <a:spcPts val="0"/>
              </a:spcAft>
              <a:buNone/>
            </a:pPr>
            <a:r>
              <a:t/>
            </a:r>
            <a:endParaRPr sz="1200">
              <a:solidFill>
                <a:schemeClr val="dk1"/>
              </a:solidFill>
              <a:latin typeface="Roboto Condensed Light"/>
              <a:ea typeface="Roboto Condensed Light"/>
              <a:cs typeface="Roboto Condensed Light"/>
              <a:sym typeface="Roboto Condensed Light"/>
            </a:endParaRPr>
          </a:p>
          <a:p>
            <a:pPr indent="457200" lvl="0" marL="0" rtl="0" algn="just">
              <a:lnSpc>
                <a:spcPct val="115000"/>
              </a:lnSpc>
              <a:spcBef>
                <a:spcPts val="300"/>
              </a:spcBef>
              <a:spcAft>
                <a:spcPts val="0"/>
              </a:spcAft>
              <a:buNone/>
            </a:pPr>
            <a:r>
              <a:rPr lang="en" sz="1200">
                <a:solidFill>
                  <a:schemeClr val="dk1"/>
                </a:solidFill>
                <a:latin typeface="Roboto Condensed Light"/>
                <a:ea typeface="Roboto Condensed Light"/>
                <a:cs typeface="Roboto Condensed Light"/>
                <a:sym typeface="Roboto Condensed Light"/>
              </a:rPr>
              <a:t>Em suma, apesar de não terem sido desenvolvidas todas as funcionalidades previstas, o projeto foi finalizado com sucesso.</a:t>
            </a:r>
            <a:endParaRPr sz="1200">
              <a:solidFill>
                <a:schemeClr val="dk1"/>
              </a:solidFill>
              <a:latin typeface="Roboto Condensed Light"/>
              <a:ea typeface="Roboto Condensed Light"/>
              <a:cs typeface="Roboto Condensed Light"/>
              <a:sym typeface="Roboto Condensed Light"/>
            </a:endParaRPr>
          </a:p>
        </p:txBody>
      </p:sp>
      <p:sp>
        <p:nvSpPr>
          <p:cNvPr id="236" name="Google Shape;236;p34"/>
          <p:cNvSpPr txBox="1"/>
          <p:nvPr>
            <p:ph type="ctrTitle"/>
          </p:nvPr>
        </p:nvSpPr>
        <p:spPr>
          <a:xfrm>
            <a:off x="588401" y="176250"/>
            <a:ext cx="5214300" cy="9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06</a:t>
            </a:r>
            <a:endParaRPr/>
          </a:p>
          <a:p>
            <a:pPr indent="0" lvl="0" marL="0" rtl="0" algn="l">
              <a:spcBef>
                <a:spcPts val="0"/>
              </a:spcBef>
              <a:spcAft>
                <a:spcPts val="0"/>
              </a:spcAft>
              <a:buNone/>
            </a:pPr>
            <a:r>
              <a:rPr lang="en" sz="2800"/>
              <a:t>Conclusões</a:t>
            </a:r>
            <a:endParaRPr sz="2800"/>
          </a:p>
        </p:txBody>
      </p:sp>
      <p:cxnSp>
        <p:nvCxnSpPr>
          <p:cNvPr id="237" name="Google Shape;237;p34"/>
          <p:cNvCxnSpPr/>
          <p:nvPr/>
        </p:nvCxnSpPr>
        <p:spPr>
          <a:xfrm>
            <a:off x="588400" y="3652200"/>
            <a:ext cx="0" cy="1515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Tech Newsletter by Slidesgo">
  <a:themeElements>
    <a:clrScheme name="Simple Light">
      <a:dk1>
        <a:srgbClr val="434343"/>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