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4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63AA7-E462-CFED-60D2-4CE09C4651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DD5034-CD70-5BAE-C211-2A4E73E21E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0D605-8912-E158-EFB0-1BE7A4698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0399-53C0-490D-A28B-3AF3BF139753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67CFA-ED90-7657-FE23-0A6F1C9FB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87DE1C-34D7-21A6-6EE0-604D57F20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75-3AB3-4A41-A93A-4DD076951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49619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CBB5D4-3270-1A62-976C-878AEA0A14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09F609-2CB2-FCEF-0427-CB6072DA09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ECEFD-DB71-4BF4-DDBE-E0A7F778CA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0399-53C0-490D-A28B-3AF3BF139753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455D3E-3804-B3F7-2138-B0721E08F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9F3AC-1775-0788-ED24-8B1715A2A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75-3AB3-4A41-A93A-4DD076951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5145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67B888-73B2-1D3E-8A97-E802CB34A8A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AAA4B5-362E-D758-E332-235E6ABF4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4A65E5-FCE4-77B5-73AA-88DA98E4A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0399-53C0-490D-A28B-3AF3BF139753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2A3DD8-C9ED-37B3-8573-64B8A5740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A48705-4B2C-72FF-24C9-6CC71F3BE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75-3AB3-4A41-A93A-4DD076951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91737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328ADD-0A98-E610-7397-C6F34E18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6C300C-B7A4-BF6D-4315-B682B65A03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F12C06-8418-FF85-005F-4DB31066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0399-53C0-490D-A28B-3AF3BF139753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1A47E-43A6-B49E-FFFE-F9CC9217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2592A1-AEC0-3403-0477-3CDFFD67B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75-3AB3-4A41-A93A-4DD076951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44442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389F7-3FF9-6AFA-1160-CE08BE68E0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CD8A14-3AE9-0DFD-3420-0F12CCE065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50771F-5C2A-B4B0-716C-2386CCA5E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0399-53C0-490D-A28B-3AF3BF139753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15F613-01AF-9058-D226-BF9417E2C3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E2941-E53C-7485-8B05-3A0B8A098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75-3AB3-4A41-A93A-4DD076951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5706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837AC-2D14-2A78-9CEF-77872F317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85493-4F0F-57C5-4146-D054A24369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E17DED-9A5E-9E50-B83D-A7EFBF4F01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18F8B-683E-D021-06F7-CE34843485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0399-53C0-490D-A28B-3AF3BF139753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0588D8-DECB-67FA-5FBE-B27A2DB9C9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5BDEA3-DC9A-6182-26F7-CA7F49A14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75-3AB3-4A41-A93A-4DD076951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49413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9F949-2D4E-82B2-82CD-5B832E0893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B2DCA-28A7-3724-A059-F188EBB00D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90933-101B-90A2-F932-A3195B53BF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F161DE-5CBA-CFD8-44AE-9A44B604BD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6B1331-5D54-995B-0A76-27BA1356E1D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6E9217-F2F8-26C6-A0A1-AA015A979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0399-53C0-490D-A28B-3AF3BF139753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D15CED-251E-17AD-4FF9-CF3C02BBF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6AD1D2-7B2E-4135-8F83-A130EF574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75-3AB3-4A41-A93A-4DD076951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312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C2A49E-85A0-E9B8-4748-E98B2DF159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B30FCD-19A2-4396-0CEE-456BE8005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0399-53C0-490D-A28B-3AF3BF139753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EF2176-A2EC-8FB5-3911-B8B37F99A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3A373F-8BB9-066F-A956-10DD99FDD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75-3AB3-4A41-A93A-4DD076951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685856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5F5821-A95C-2E13-91A0-63E0F5C8E8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0399-53C0-490D-A28B-3AF3BF139753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5D7C30-0C88-6B9F-4424-7959A0BE0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3E419-496B-AC75-0EEA-EF3F50EF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75-3AB3-4A41-A93A-4DD076951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50689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22437-F911-9610-89DE-55233CB6AC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0545D0-DFFA-6E3A-00A5-1A87ED11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62B493-F62F-72DC-5B7C-60402BECEC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77A8C5-4AC5-59C5-F866-BC4B90586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0399-53C0-490D-A28B-3AF3BF139753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5FC5FB-E1CF-7E0B-55F0-4207E9C1A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80AB51-062C-2932-3A7C-20E69D580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75-3AB3-4A41-A93A-4DD076951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315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882C40-21A1-150E-F38A-E42E1B9ADE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126913-18D1-9BB1-E518-ED68876F7F4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B18E28-68AD-FEA6-38DA-3563AB8B9F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575F29-6CF6-A5AF-F16F-DFB128C04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50399-53C0-490D-A28B-3AF3BF139753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A015E9-FF20-C527-B7F4-C8872B0C2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6013C9-5BC4-E3A0-D6A0-C93525696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3B475-3AB3-4A41-A93A-4DD076951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65280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DB51012-AEAE-A2C4-693E-D5DAAB785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849C24-A8E0-E946-E825-98D97272E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F9122E-7E67-ECBE-DC7A-76DBCB56241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450399-53C0-490D-A28B-3AF3BF139753}" type="datetimeFigureOut">
              <a:rPr lang="en-GB" smtClean="0"/>
              <a:t>08/12/2024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E6855-8193-FB13-07A1-0224D64425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877B45-6470-B248-0377-BA5A9A558F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83B475-3AB3-4A41-A93A-4DD07695136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789198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205A720-C608-5E87-6BF9-9D8DF5B76281}"/>
              </a:ext>
            </a:extLst>
          </p:cNvPr>
          <p:cNvCxnSpPr/>
          <p:nvPr/>
        </p:nvCxnSpPr>
        <p:spPr>
          <a:xfrm>
            <a:off x="2486025" y="6000750"/>
            <a:ext cx="6902419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9BDA92E4-6B46-2585-D6F3-46FB4B7FB271}"/>
              </a:ext>
            </a:extLst>
          </p:cNvPr>
          <p:cNvCxnSpPr>
            <a:cxnSpLocks/>
          </p:cNvCxnSpPr>
          <p:nvPr/>
        </p:nvCxnSpPr>
        <p:spPr>
          <a:xfrm>
            <a:off x="2486025" y="2154725"/>
            <a:ext cx="6268676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1" name="Arc 10">
            <a:extLst>
              <a:ext uri="{FF2B5EF4-FFF2-40B4-BE49-F238E27FC236}">
                <a16:creationId xmlns:a16="http://schemas.microsoft.com/office/drawing/2014/main" id="{FCDDE7D2-FF0D-8128-3804-76E9996AF1C7}"/>
              </a:ext>
            </a:extLst>
          </p:cNvPr>
          <p:cNvSpPr/>
          <p:nvPr/>
        </p:nvSpPr>
        <p:spPr>
          <a:xfrm rot="5400000">
            <a:off x="4065007" y="407407"/>
            <a:ext cx="6120141" cy="2725092"/>
          </a:xfrm>
          <a:prstGeom prst="arc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0A65EB3-47B8-A628-404B-C284D4A78795}"/>
              </a:ext>
            </a:extLst>
          </p:cNvPr>
          <p:cNvCxnSpPr>
            <a:cxnSpLocks/>
          </p:cNvCxnSpPr>
          <p:nvPr/>
        </p:nvCxnSpPr>
        <p:spPr>
          <a:xfrm>
            <a:off x="2486025" y="4834553"/>
            <a:ext cx="4639052" cy="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4B6081-316C-E56C-E9F6-853B608B857C}"/>
                  </a:ext>
                </a:extLst>
              </p:cNvPr>
              <p:cNvSpPr txBox="1"/>
              <p:nvPr/>
            </p:nvSpPr>
            <p:spPr>
              <a:xfrm>
                <a:off x="7899148" y="1334455"/>
                <a:ext cx="11769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4B6081-316C-E56C-E9F6-853B608B85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99148" y="1334455"/>
                <a:ext cx="1176951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8BB685-F0DA-234C-4E97-A7DF9C9EF60E}"/>
                  </a:ext>
                </a:extLst>
              </p:cNvPr>
              <p:cNvSpPr txBox="1"/>
              <p:nvPr/>
            </p:nvSpPr>
            <p:spPr>
              <a:xfrm>
                <a:off x="8600791" y="1954670"/>
                <a:ext cx="18891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𝑃𝑘</m:t>
                      </m:r>
                      <m:r>
                        <a:rPr lang="en-GB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𝑃𝑉</m:t>
                      </m:r>
                      <m:r>
                        <a:rPr lang="en-GB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GB" sz="2000" b="0" i="0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Π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accent2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r>
                        <a:rPr lang="en-GB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sz="2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88BB685-F0DA-234C-4E97-A7DF9C9EF6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00791" y="1954670"/>
                <a:ext cx="1889158" cy="400110"/>
              </a:xfrm>
              <a:prstGeom prst="rect">
                <a:avLst/>
              </a:prstGeom>
              <a:blipFill>
                <a:blip r:embed="rId3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Arc 17">
            <a:extLst>
              <a:ext uri="{FF2B5EF4-FFF2-40B4-BE49-F238E27FC236}">
                <a16:creationId xmlns:a16="http://schemas.microsoft.com/office/drawing/2014/main" id="{1EA5DC6C-0A2A-5F47-B88C-E7CD1550746B}"/>
              </a:ext>
            </a:extLst>
          </p:cNvPr>
          <p:cNvSpPr/>
          <p:nvPr/>
        </p:nvSpPr>
        <p:spPr>
          <a:xfrm rot="10800000">
            <a:off x="3167017" y="-1290118"/>
            <a:ext cx="3921281" cy="6396737"/>
          </a:xfrm>
          <a:prstGeom prst="arc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76B20E2-518B-0C8B-3EC6-1AF0AA155817}"/>
              </a:ext>
            </a:extLst>
          </p:cNvPr>
          <p:cNvCxnSpPr>
            <a:cxnSpLocks/>
          </p:cNvCxnSpPr>
          <p:nvPr/>
        </p:nvCxnSpPr>
        <p:spPr>
          <a:xfrm>
            <a:off x="2486025" y="2154725"/>
            <a:ext cx="185058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5F5781-1D15-F2DC-19C9-F956B08D426B}"/>
              </a:ext>
            </a:extLst>
          </p:cNvPr>
          <p:cNvCxnSpPr/>
          <p:nvPr/>
        </p:nvCxnSpPr>
        <p:spPr>
          <a:xfrm>
            <a:off x="2486025" y="4830024"/>
            <a:ext cx="185058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A99891-FF54-3CBB-8C37-248FF48AD986}"/>
                  </a:ext>
                </a:extLst>
              </p:cNvPr>
              <p:cNvSpPr txBox="1"/>
              <p:nvPr/>
            </p:nvSpPr>
            <p:spPr>
              <a:xfrm>
                <a:off x="2597213" y="1486423"/>
                <a:ext cx="117695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000" dirty="0">
                  <a:solidFill>
                    <a:schemeClr val="accent6"/>
                  </a:solidFill>
                </a:endParaRPr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1A99891-FF54-3CBB-8C37-248FF48AD9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213" y="1486423"/>
                <a:ext cx="1176951" cy="400110"/>
              </a:xfrm>
              <a:prstGeom prst="rect">
                <a:avLst/>
              </a:prstGeom>
              <a:blipFill>
                <a:blip r:embed="rId4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C6903644-548D-7578-C6D0-59824405CC9D}"/>
              </a:ext>
            </a:extLst>
          </p:cNvPr>
          <p:cNvCxnSpPr>
            <a:cxnSpLocks/>
          </p:cNvCxnSpPr>
          <p:nvPr/>
        </p:nvCxnSpPr>
        <p:spPr>
          <a:xfrm>
            <a:off x="4336610" y="2154725"/>
            <a:ext cx="0" cy="3846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45141ED-C3CD-E634-5198-0F189FAB93BA}"/>
              </a:ext>
            </a:extLst>
          </p:cNvPr>
          <p:cNvCxnSpPr/>
          <p:nvPr/>
        </p:nvCxnSpPr>
        <p:spPr>
          <a:xfrm>
            <a:off x="2486025" y="962025"/>
            <a:ext cx="0" cy="5038725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00D50B-61CF-140D-FB42-96BBD07991C2}"/>
                  </a:ext>
                </a:extLst>
              </p:cNvPr>
              <p:cNvSpPr txBox="1"/>
              <p:nvPr/>
            </p:nvSpPr>
            <p:spPr>
              <a:xfrm>
                <a:off x="1327650" y="1954670"/>
                <a:ext cx="18891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accent2"/>
                          </a:solidFill>
                          <a:latin typeface="Cambria Math" panose="02040503050406030204" pitchFamily="18" charset="0"/>
                        </a:rPr>
                        <m:t>𝑃𝑘</m:t>
                      </m:r>
                    </m:oMath>
                  </m:oMathPara>
                </a14:m>
                <a:endParaRPr lang="en-GB" sz="2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3800D50B-61CF-140D-FB42-96BBD07991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650" y="1954670"/>
                <a:ext cx="1889158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1174D1-8687-789D-6EAD-B725EFAA07C5}"/>
                  </a:ext>
                </a:extLst>
              </p:cNvPr>
              <p:cNvSpPr txBox="1"/>
              <p:nvPr/>
            </p:nvSpPr>
            <p:spPr>
              <a:xfrm>
                <a:off x="1327650" y="4606481"/>
                <a:ext cx="18891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41174D1-8687-789D-6EAD-B725EFAA07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7650" y="4606481"/>
                <a:ext cx="1889158" cy="4001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8CFFD2-1C71-E250-FC2C-2A0C49C32D39}"/>
                  </a:ext>
                </a:extLst>
              </p:cNvPr>
              <p:cNvSpPr txBox="1"/>
              <p:nvPr/>
            </p:nvSpPr>
            <p:spPr>
              <a:xfrm>
                <a:off x="1164691" y="843959"/>
                <a:ext cx="18891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𝑃𝑟𝑖𝑐𝑒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D98CFFD2-1C71-E250-FC2C-2A0C49C32D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4691" y="843959"/>
                <a:ext cx="1889158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9D07B3-2373-D1D8-F5A7-8BD906AD00BD}"/>
                  </a:ext>
                </a:extLst>
              </p:cNvPr>
              <p:cNvSpPr txBox="1"/>
              <p:nvPr/>
            </p:nvSpPr>
            <p:spPr>
              <a:xfrm>
                <a:off x="9156825" y="5800694"/>
                <a:ext cx="18891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𝐼𝑛𝑣𝑒𝑠𝑡𝑚𝑒𝑛𝑡</m:t>
                      </m:r>
                    </m:oMath>
                  </m:oMathPara>
                </a14:m>
                <a:endParaRPr lang="en-GB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C9D07B3-2373-D1D8-F5A7-8BD906AD00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56825" y="5800694"/>
                <a:ext cx="1889158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B74DC84E-D80D-C1BA-32FB-52980B4DEB73}"/>
              </a:ext>
            </a:extLst>
          </p:cNvPr>
          <p:cNvCxnSpPr>
            <a:cxnSpLocks/>
          </p:cNvCxnSpPr>
          <p:nvPr/>
        </p:nvCxnSpPr>
        <p:spPr>
          <a:xfrm>
            <a:off x="8477061" y="2154724"/>
            <a:ext cx="0" cy="3846025"/>
          </a:xfrm>
          <a:prstGeom prst="line">
            <a:avLst/>
          </a:prstGeom>
          <a:ln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991B26-C8FF-4B9E-ACE3-414EAC1C5EC6}"/>
                  </a:ext>
                </a:extLst>
              </p:cNvPr>
              <p:cNvSpPr txBox="1"/>
              <p:nvPr/>
            </p:nvSpPr>
            <p:spPr>
              <a:xfrm>
                <a:off x="3411317" y="5983683"/>
                <a:ext cx="18891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GB" sz="2000" dirty="0">
                  <a:solidFill>
                    <a:schemeClr val="accent2"/>
                  </a:solidFill>
                </a:endParaRPr>
              </a:p>
            </p:txBody>
          </p:sp>
        </mc:Choice>
        <mc:Fallback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76991B26-C8FF-4B9E-ACE3-414EAC1C5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1317" y="5983683"/>
                <a:ext cx="1889158" cy="400110"/>
              </a:xfrm>
              <a:prstGeom prst="rect">
                <a:avLst/>
              </a:prstGeom>
              <a:blipFill>
                <a:blip r:embed="rId9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90396D-9416-D1C9-2DD2-100AB1DF957B}"/>
                  </a:ext>
                </a:extLst>
              </p:cNvPr>
              <p:cNvSpPr txBox="1"/>
              <p:nvPr/>
            </p:nvSpPr>
            <p:spPr>
              <a:xfrm>
                <a:off x="7543044" y="5983683"/>
                <a:ext cx="188915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GB" sz="20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sz="2000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7590396D-9416-D1C9-2DD2-100AB1DF95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3044" y="5983683"/>
                <a:ext cx="1889158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85927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5258</TotalTime>
  <Words>14</Words>
  <Application>Microsoft Office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Diogo Trindade Ferreira [pr22dtf]</dc:creator>
  <cp:lastModifiedBy>Diogo Trindade Ferreira [pr22dtf]</cp:lastModifiedBy>
  <cp:revision>1</cp:revision>
  <dcterms:created xsi:type="dcterms:W3CDTF">2024-12-08T00:18:15Z</dcterms:created>
  <dcterms:modified xsi:type="dcterms:W3CDTF">2024-12-11T15:56:22Z</dcterms:modified>
</cp:coreProperties>
</file>