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C2A5F-14E3-4311-711A-A3AB619A4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1697A-5518-9CFC-B504-05E48D96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FC249-4198-11DA-3A0C-A54CD343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E3E10-0C04-0BCB-F00A-3248520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A96F-767F-7356-EBFF-BBBBFBCB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962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05BA-6D8D-5279-7D42-CC5C54F1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38BFC-9A66-1288-E04E-BB1E9538E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61F4F-BACB-6354-3167-8AFAFB46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F7FB2-7414-F544-E378-108354291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2B93-F2EE-E011-2CB8-748B3985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247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8272D-E259-C7F3-8B7C-AE02A9FB6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89168-8CCF-02CA-1C36-514DF0015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F0041-480D-519A-982C-81D8AAF4C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DF7A-C712-6870-374B-F3194375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80368-D086-85B3-6624-DF2F3BF6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8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A9BF-44CB-8C81-7152-B24583655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4F91-C24E-390C-BDBF-7A39829C9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F36B-BD98-3DE7-877D-2ED131892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567FB-6EBB-1F20-CAB0-1A79487F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A234E-8419-6F58-B095-3804E6D1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02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1C3D-765D-8AEB-D771-111016777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15266-B85B-CB5C-CD74-A0794C5F9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411E-EAEF-E108-88EF-D709FFB10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3A7AB-3D3D-F771-E61A-06A69A6C5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6BCC-0942-6617-B497-DB0EAB7D4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07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4EB-E66E-A447-9944-5E3408DF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D86A0-4A16-40CD-36AF-549C89FD0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897AA-64EC-0662-D613-044D2BC78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876370-F7A8-4218-3772-970097A7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16C2-6EE9-5BA2-2BC2-9DE77A270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35650-E46E-0CDB-A17F-E2629562F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01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DE7D-AAEA-158C-1A4B-43E3B75F6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CDE1-BA36-CDA0-5C83-BA1E8E2A4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5FC4E-224C-C8A6-E79B-DFC4880C1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98DA2D-BD96-582E-B9A6-6D25CEA2B1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CA1F94-2BB8-5BDF-2F8F-51F66CB20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70AB5F-B0B5-A7F3-AE7F-C3C5DBA4B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DF1849-52C8-755F-27DA-858C8AE5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A8F31-D3BC-8DE2-91B8-815171F8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393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0563-B304-86A7-FA2E-83485ADC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CBB593-7A6C-A0EF-3212-04B913A65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02948-00C4-626E-84A9-B1FC7851E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3E094E-8715-7406-7F12-6F921397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067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272962-BC33-ADC1-73A7-7B27B51E8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0E076B-5C91-F43A-CC68-1C1AEB85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494B-867A-59F3-E7C7-83534AD7F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583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C9A18-B69F-C31E-BCE2-9ECD577E7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3630-95E4-6E79-E21F-A9A09D192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5F111-9190-2BD6-BFBA-8115EBF9D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A2BB5-CD9C-EECB-0C43-6D3D5F0F9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B1C31-2CCE-41B6-335E-DA113E1C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802AE4-FD78-BAC6-4652-D2900583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959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0A293-801F-8C72-9ED2-7009C4665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66890-417E-D873-39F6-4A979A2FB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160D88-3729-69DA-06F0-69B3833BB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52E68-386F-C2C4-CF8B-5D9F743F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DC503C-272A-1EB6-47A5-C33A629A5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C0AF9-AA83-2FE8-7097-4EE7A08DB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338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799ED-FC85-11A4-F666-C9693614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321A4-597D-87EF-21A9-3F1B2658E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BAB49-97F1-EB39-E147-B1E02691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76DFE-FB13-41EC-9323-F1619ED96250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823E-9DB2-F906-1901-D2870CF653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99C5-EE80-C061-0F6C-22F5C0235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D530-7F4D-4EB8-8CC6-8971106FAA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333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5007D61E-4EF2-7174-A9F9-E051F318BF56}"/>
              </a:ext>
            </a:extLst>
          </p:cNvPr>
          <p:cNvSpPr/>
          <p:nvPr/>
        </p:nvSpPr>
        <p:spPr>
          <a:xfrm>
            <a:off x="2945219" y="2023532"/>
            <a:ext cx="3430176" cy="2663576"/>
          </a:xfrm>
          <a:prstGeom prst="triangle">
            <a:avLst>
              <a:gd name="adj" fmla="val 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B9A4E-21DE-EE3C-BC4E-34B84E49C3AC}"/>
              </a:ext>
            </a:extLst>
          </p:cNvPr>
          <p:cNvCxnSpPr/>
          <p:nvPr/>
        </p:nvCxnSpPr>
        <p:spPr>
          <a:xfrm>
            <a:off x="2945219" y="808074"/>
            <a:ext cx="0" cy="3912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B694FA-2677-18F2-AE65-14D1BBEFF65E}"/>
              </a:ext>
            </a:extLst>
          </p:cNvPr>
          <p:cNvCxnSpPr/>
          <p:nvPr/>
        </p:nvCxnSpPr>
        <p:spPr>
          <a:xfrm>
            <a:off x="2955851" y="4710223"/>
            <a:ext cx="48484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E4E16-564A-F964-82FF-C02A2112D171}"/>
                  </a:ext>
                </a:extLst>
              </p:cNvPr>
              <p:cNvSpPr txBox="1"/>
              <p:nvPr/>
            </p:nvSpPr>
            <p:spPr>
              <a:xfrm>
                <a:off x="2482901" y="626534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1E4E16-564A-F964-82FF-C02A2112D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901" y="626534"/>
                <a:ext cx="4729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8AA2B-C57C-4244-C495-D0A9167DF2DF}"/>
                  </a:ext>
                </a:extLst>
              </p:cNvPr>
              <p:cNvSpPr txBox="1"/>
              <p:nvPr/>
            </p:nvSpPr>
            <p:spPr>
              <a:xfrm>
                <a:off x="7732234" y="4448613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A18AA2B-C57C-4244-C495-D0A9167DF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34" y="4448613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E845CF-5590-A3FE-8BEB-7F1BC483209C}"/>
              </a:ext>
            </a:extLst>
          </p:cNvPr>
          <p:cNvCxnSpPr/>
          <p:nvPr/>
        </p:nvCxnSpPr>
        <p:spPr>
          <a:xfrm>
            <a:off x="2945219" y="2023533"/>
            <a:ext cx="3430181" cy="2686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CC574-0A40-85CC-1943-C53DE800BFF0}"/>
                  </a:ext>
                </a:extLst>
              </p:cNvPr>
              <p:cNvSpPr txBox="1"/>
              <p:nvPr/>
            </p:nvSpPr>
            <p:spPr>
              <a:xfrm>
                <a:off x="2318692" y="1846589"/>
                <a:ext cx="6703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CC574-0A40-85CC-1943-C53DE800B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692" y="1846589"/>
                <a:ext cx="67037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10479-325F-5D79-8818-4EBAAFB76F2E}"/>
                  </a:ext>
                </a:extLst>
              </p:cNvPr>
              <p:cNvSpPr txBox="1"/>
              <p:nvPr/>
            </p:nvSpPr>
            <p:spPr>
              <a:xfrm>
                <a:off x="6039031" y="4687112"/>
                <a:ext cx="670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9910479-325F-5D79-8818-4EBAAFB76F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031" y="4687112"/>
                <a:ext cx="6703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D4D10F-60E6-6190-43DA-B78488E26B92}"/>
                  </a:ext>
                </a:extLst>
              </p:cNvPr>
              <p:cNvSpPr txBox="1"/>
              <p:nvPr/>
            </p:nvSpPr>
            <p:spPr>
              <a:xfrm>
                <a:off x="3418169" y="407964"/>
                <a:ext cx="4087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𝑃𝑟𝑜𝑑𝑢𝑐𝑡𝑖𝑜𝑛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𝑃𝑜𝑠𝑠𝑖𝑏𝑖𝑙𝑖𝑡𝑖𝑒𝑠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𝐹𝑟𝑜𝑛𝑡𝑖𝑒𝑟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D4D10F-60E6-6190-43DA-B78488E26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69" y="407964"/>
                <a:ext cx="408720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28D93-F24F-8D7F-00CB-401FEE6ECCA3}"/>
                  </a:ext>
                </a:extLst>
              </p:cNvPr>
              <p:cNvSpPr txBox="1"/>
              <p:nvPr/>
            </p:nvSpPr>
            <p:spPr>
              <a:xfrm>
                <a:off x="5521245" y="3166823"/>
                <a:ext cx="72686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𝑃𝑃𝐹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A28D93-F24F-8D7F-00CB-401FEE6EC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1245" y="3166823"/>
                <a:ext cx="72686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C1756D-75A1-CB56-EDC9-53ACB808E92D}"/>
              </a:ext>
            </a:extLst>
          </p:cNvPr>
          <p:cNvCxnSpPr>
            <a:stCxn id="16" idx="1"/>
          </p:cNvCxnSpPr>
          <p:nvPr/>
        </p:nvCxnSpPr>
        <p:spPr>
          <a:xfrm flipH="1">
            <a:off x="4660307" y="3366878"/>
            <a:ext cx="86093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8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8165D9D1-14F0-B78C-E925-FBDFDD92F598}"/>
              </a:ext>
            </a:extLst>
          </p:cNvPr>
          <p:cNvSpPr/>
          <p:nvPr/>
        </p:nvSpPr>
        <p:spPr>
          <a:xfrm>
            <a:off x="2945219" y="2023532"/>
            <a:ext cx="3430176" cy="2663576"/>
          </a:xfrm>
          <a:prstGeom prst="triangle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CC6526-B9AB-9471-78B4-64F26BC6246A}"/>
              </a:ext>
            </a:extLst>
          </p:cNvPr>
          <p:cNvCxnSpPr/>
          <p:nvPr/>
        </p:nvCxnSpPr>
        <p:spPr>
          <a:xfrm>
            <a:off x="2945219" y="808074"/>
            <a:ext cx="0" cy="39127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11DF3E7-9276-7BB7-5462-FEA3B5EED9D9}"/>
              </a:ext>
            </a:extLst>
          </p:cNvPr>
          <p:cNvCxnSpPr/>
          <p:nvPr/>
        </p:nvCxnSpPr>
        <p:spPr>
          <a:xfrm>
            <a:off x="2955851" y="4710223"/>
            <a:ext cx="484844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209C5-4FA6-6B62-88FB-9D2A054FFBD4}"/>
                  </a:ext>
                </a:extLst>
              </p:cNvPr>
              <p:cNvSpPr txBox="1"/>
              <p:nvPr/>
            </p:nvSpPr>
            <p:spPr>
              <a:xfrm>
                <a:off x="2482901" y="626534"/>
                <a:ext cx="47295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D209C5-4FA6-6B62-88FB-9D2A054FF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901" y="626534"/>
                <a:ext cx="47295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28158-8848-5125-86DB-F8A3DDB992EB}"/>
                  </a:ext>
                </a:extLst>
              </p:cNvPr>
              <p:cNvSpPr txBox="1"/>
              <p:nvPr/>
            </p:nvSpPr>
            <p:spPr>
              <a:xfrm>
                <a:off x="7732234" y="4448613"/>
                <a:ext cx="46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8128158-8848-5125-86DB-F8A3DDB9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34" y="4448613"/>
                <a:ext cx="4680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3D9A949-B250-23A9-5FBD-9D5F1AD19CD4}"/>
              </a:ext>
            </a:extLst>
          </p:cNvPr>
          <p:cNvCxnSpPr/>
          <p:nvPr/>
        </p:nvCxnSpPr>
        <p:spPr>
          <a:xfrm>
            <a:off x="2945219" y="2023533"/>
            <a:ext cx="3430181" cy="268669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D1F1C7-D45B-2D6A-28F7-F8CD83CF97A5}"/>
                  </a:ext>
                </a:extLst>
              </p:cNvPr>
              <p:cNvSpPr txBox="1"/>
              <p:nvPr/>
            </p:nvSpPr>
            <p:spPr>
              <a:xfrm>
                <a:off x="2318692" y="1846589"/>
                <a:ext cx="6703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6D1F1C7-D45B-2D6A-28F7-F8CD83CF9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692" y="1846589"/>
                <a:ext cx="67037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8A28FF-F9D0-69A2-6BBA-92AD8BE86D1E}"/>
                  </a:ext>
                </a:extLst>
              </p:cNvPr>
              <p:cNvSpPr txBox="1"/>
              <p:nvPr/>
            </p:nvSpPr>
            <p:spPr>
              <a:xfrm>
                <a:off x="6039031" y="4687112"/>
                <a:ext cx="6703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200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A8A28FF-F9D0-69A2-6BBA-92AD8BE86D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031" y="4687112"/>
                <a:ext cx="67037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BDDB7B-9007-55EA-70AB-5EBCAC61BD10}"/>
                  </a:ext>
                </a:extLst>
              </p:cNvPr>
              <p:cNvSpPr txBox="1"/>
              <p:nvPr/>
            </p:nvSpPr>
            <p:spPr>
              <a:xfrm>
                <a:off x="3418169" y="407964"/>
                <a:ext cx="40872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𝑃𝑟𝑜𝑑𝑢𝑐𝑡𝑖𝑜𝑛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𝑃𝑜𝑠𝑠𝑖𝑏𝑖𝑙𝑖𝑡𝑖𝑒𝑠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𝐹𝑟𝑜𝑛𝑡𝑖𝑒𝑟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BDDB7B-9007-55EA-70AB-5EBCAC61B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69" y="407964"/>
                <a:ext cx="4087209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4E5B0B21-F286-15DC-4554-D146CEE1DB61}"/>
              </a:ext>
            </a:extLst>
          </p:cNvPr>
          <p:cNvSpPr/>
          <p:nvPr/>
        </p:nvSpPr>
        <p:spPr>
          <a:xfrm rot="10800000">
            <a:off x="3551762" y="-803852"/>
            <a:ext cx="5647267" cy="4586571"/>
          </a:xfrm>
          <a:prstGeom prst="arc">
            <a:avLst/>
          </a:prstGeom>
          <a:ln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12D17-220F-EF51-D109-9CB0916B0B79}"/>
                  </a:ext>
                </a:extLst>
              </p:cNvPr>
              <p:cNvSpPr txBox="1"/>
              <p:nvPr/>
            </p:nvSpPr>
            <p:spPr>
              <a:xfrm>
                <a:off x="6302129" y="3513850"/>
                <a:ext cx="96975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𝑈𝑃𝐹</m:t>
                      </m:r>
                    </m:oMath>
                  </m:oMathPara>
                </a14:m>
                <a:endParaRPr lang="en-GB" sz="28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12D17-220F-EF51-D109-9CB0916B0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129" y="3513850"/>
                <a:ext cx="96975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F8B84A5-C7B0-8F58-CDCB-6534927C1C43}"/>
              </a:ext>
            </a:extLst>
          </p:cNvPr>
          <p:cNvCxnSpPr>
            <a:cxnSpLocks/>
          </p:cNvCxnSpPr>
          <p:nvPr/>
        </p:nvCxnSpPr>
        <p:spPr>
          <a:xfrm>
            <a:off x="4330107" y="3105267"/>
            <a:ext cx="0" cy="1604956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9051671-BF2A-3BFC-5683-C2D4F798B608}"/>
              </a:ext>
            </a:extLst>
          </p:cNvPr>
          <p:cNvCxnSpPr/>
          <p:nvPr/>
        </p:nvCxnSpPr>
        <p:spPr>
          <a:xfrm flipH="1">
            <a:off x="2955851" y="3124200"/>
            <a:ext cx="140448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952AA03-BD8B-D592-0C30-DE6718716712}"/>
              </a:ext>
            </a:extLst>
          </p:cNvPr>
          <p:cNvCxnSpPr/>
          <p:nvPr/>
        </p:nvCxnSpPr>
        <p:spPr>
          <a:xfrm>
            <a:off x="3852333" y="2764465"/>
            <a:ext cx="0" cy="194575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1EFD4E3-5716-45A1-6848-CA169A52B382}"/>
              </a:ext>
            </a:extLst>
          </p:cNvPr>
          <p:cNvCxnSpPr/>
          <p:nvPr/>
        </p:nvCxnSpPr>
        <p:spPr>
          <a:xfrm flipH="1">
            <a:off x="2945219" y="2764465"/>
            <a:ext cx="907114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1EB5EA-AE94-D247-51A7-6B6D76531471}"/>
                  </a:ext>
                </a:extLst>
              </p:cNvPr>
              <p:cNvSpPr txBox="1"/>
              <p:nvPr/>
            </p:nvSpPr>
            <p:spPr>
              <a:xfrm>
                <a:off x="2428137" y="2905212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60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31EB5EA-AE94-D247-51A7-6B6D76531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8137" y="2905212"/>
                <a:ext cx="52770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893669-9DEE-C402-67C1-A791B2183BBD}"/>
                  </a:ext>
                </a:extLst>
              </p:cNvPr>
              <p:cNvSpPr txBox="1"/>
              <p:nvPr/>
            </p:nvSpPr>
            <p:spPr>
              <a:xfrm>
                <a:off x="4066252" y="4687112"/>
                <a:ext cx="52770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F893669-9DEE-C402-67C1-A791B2183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252" y="4687112"/>
                <a:ext cx="52770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6B402F-6884-7F44-8BDD-2CE6248025A7}"/>
                  </a:ext>
                </a:extLst>
              </p:cNvPr>
              <p:cNvSpPr txBox="1"/>
              <p:nvPr/>
            </p:nvSpPr>
            <p:spPr>
              <a:xfrm>
                <a:off x="3585343" y="4687112"/>
                <a:ext cx="4848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36B402F-6884-7F44-8BDD-2CE624802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5343" y="4687112"/>
                <a:ext cx="48487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9DD6B5-DA67-648E-040E-BD912D33F56D}"/>
                  </a:ext>
                </a:extLst>
              </p:cNvPr>
              <p:cNvSpPr txBox="1"/>
              <p:nvPr/>
            </p:nvSpPr>
            <p:spPr>
              <a:xfrm>
                <a:off x="2482901" y="2554356"/>
                <a:ext cx="488018" cy="4242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GB" sz="20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C9DD6B5-DA67-648E-040E-BD912D33F5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901" y="2554356"/>
                <a:ext cx="488018" cy="424283"/>
              </a:xfrm>
              <a:prstGeom prst="rect">
                <a:avLst/>
              </a:prstGeom>
              <a:blipFill>
                <a:blip r:embed="rId11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50E376C-58C5-F497-F7A2-ADB712C5971B}"/>
              </a:ext>
            </a:extLst>
          </p:cNvPr>
          <p:cNvCxnSpPr>
            <a:stCxn id="30" idx="3"/>
          </p:cNvCxnSpPr>
          <p:nvPr/>
        </p:nvCxnSpPr>
        <p:spPr>
          <a:xfrm>
            <a:off x="2970919" y="2766498"/>
            <a:ext cx="881414" cy="192061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477C91D-4AD7-9358-45D9-BC2E1AB1E197}"/>
              </a:ext>
            </a:extLst>
          </p:cNvPr>
          <p:cNvCxnSpPr/>
          <p:nvPr/>
        </p:nvCxnSpPr>
        <p:spPr>
          <a:xfrm>
            <a:off x="2955846" y="3124200"/>
            <a:ext cx="1374260" cy="1562908"/>
          </a:xfrm>
          <a:prstGeom prst="line">
            <a:avLst/>
          </a:prstGeom>
          <a:ln>
            <a:prstDash val="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827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Trindade Ferreira [pr22dtf]</dc:creator>
  <cp:lastModifiedBy>Diogo Trindade Ferreira [pr22dtf]</cp:lastModifiedBy>
  <cp:revision>1</cp:revision>
  <dcterms:created xsi:type="dcterms:W3CDTF">2025-04-20T17:18:31Z</dcterms:created>
  <dcterms:modified xsi:type="dcterms:W3CDTF">2025-04-20T17:18:59Z</dcterms:modified>
</cp:coreProperties>
</file>