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3E9E-F6E0-1CC9-77DA-E1F2F9112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70F6B-FAD6-DAF3-B7CF-8FC330D96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56FA-75BE-1F3E-171C-F0759C06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C64C-E80E-7740-E442-66C46C5B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5C332-D117-C19D-CD2E-271C19AC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46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C9E1-2EC1-0DBE-F783-7B57D866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B4D0E-E5F3-0987-0099-C8FDE7EA2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5FF65-3995-05C3-61D4-90713E647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9CF91-3F84-E5C2-E24D-F23B5CF2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7F085-067F-E8C4-0591-C7B8B222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2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1FDC4-F5E5-120B-6C8E-0A865BE2D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E6B16-2402-E078-1335-57799018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39051-CEE1-03A5-DB60-F75533A1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78AA-058D-D79F-2B3C-4A3C0994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EC64E-EA63-F156-402F-6B4C04B1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64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4758-5F52-369D-C281-1DE8847D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D9CC-D626-871B-F053-C57F63E8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BD64-2115-7FB3-1436-01E654D6E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C7C5-5CB5-66C9-FFB0-38EBA634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39BB3-CC4A-1C82-8985-395FF74D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1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517E7-E965-EF6B-DC7F-5A06A062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5883B-23B1-91FD-A043-DF6F03DFF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37284-1AF9-8FA8-710A-EAB70092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DCC7C-5EB9-DB04-852E-9623D750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CB1C-18FD-3D2C-EAED-C8516C5C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30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FE89-4D10-E621-60AA-1CB3BBA9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D257-FF13-4D15-28C2-D064B3C31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9EBB2-0B3F-C1B0-D0E1-09CB55423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7F085-60F4-100D-18C3-6BCE0FB6D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125FF-03B3-D5F6-8480-D8CAB45E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AF14D-90A3-2E00-7A89-015D8AE8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1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B99C-E272-4FB2-902A-471D072D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E2CC5-7103-89E1-A651-70B4F6EE4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8841B-C7A4-01FD-D600-C2049917F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ECFD7-CC7C-BC48-AF8F-C7A4D4FDA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B8A8D-5EA1-3BF8-259A-857A41649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851D5-FF3E-1579-0F0E-ECF59D47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9B4F2A-FFC1-0C23-942D-9159D65B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1CC7D-D9E6-3F30-336D-B5BA0935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737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F04B-69FE-24F7-5B62-C90AC445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3FA00-9359-291F-2F44-77D09E5D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3CEB0-034A-47F9-48D3-C48EFB4B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61EAD-49A2-3D20-23DB-2C69A5C5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4EE86-7BFB-6224-5157-60E924CC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159AE-D725-D53D-0CF2-B099C74D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E308D-6FAC-0F63-2056-3FC482A7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17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84B8-ED55-758C-6576-588DD882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0D96-D282-68F2-55AD-A87107A6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A9EC9-FC3F-2E1F-A05E-BFDA80D34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67CBF-E461-B16D-4286-0387CF63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75EA4-D780-F981-763B-D366329E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B3F66-6F12-B7AF-F079-742A2EDC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2A69-ACE5-A486-369D-73316E84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5603A-96DA-7205-68AF-1B8E5DD80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441F2-8921-A39B-FF56-2545146A0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936F2-AB7C-6908-C292-E2C9B698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26974-2AFC-8D17-F10D-296B51B9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E5B12-F925-3007-47F7-C1169E66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80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2EA8C-B392-333C-9EF8-73190274C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9BA7A-B255-43BC-DC48-7919040D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0225-8FC2-6E31-6269-B105E5C7B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B0E2-DD1C-4306-ADC1-C43BD3F21DB9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864CE-2FFA-C2EE-B2D4-0FA53C2AA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0F80-B869-CF27-163E-7C289A04E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C509A-9BC7-4861-AEE8-31AC1BFBFD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5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552FDC3-4A22-5FA2-AD64-6CFD221B60C2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3376723" y="1939556"/>
            <a:ext cx="1210339" cy="1137684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508200C-112D-A29D-C77F-5C4FECFD3BB4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5816894" y="3575198"/>
            <a:ext cx="2135372" cy="2392325"/>
          </a:xfrm>
          <a:prstGeom prst="bentConnector2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0EA6E73-6F99-BB7A-10C3-FB9B4690F13C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6954578" y="2985091"/>
            <a:ext cx="2135372" cy="2392326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9674ECD-AB64-2217-BC7D-7217E712B10B}"/>
              </a:ext>
            </a:extLst>
          </p:cNvPr>
          <p:cNvCxnSpPr>
            <a:stCxn id="5" idx="0"/>
            <a:endCxn id="4" idx="3"/>
          </p:cNvCxnSpPr>
          <p:nvPr/>
        </p:nvCxnSpPr>
        <p:spPr>
          <a:xfrm rot="16200000" flipV="1">
            <a:off x="4514407" y="1349449"/>
            <a:ext cx="1210339" cy="1137685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DC177C2-55DC-EA9B-CA64-45597C3B3B5B}"/>
              </a:ext>
            </a:extLst>
          </p:cNvPr>
          <p:cNvSpPr/>
          <p:nvPr/>
        </p:nvSpPr>
        <p:spPr>
          <a:xfrm>
            <a:off x="2275366" y="723015"/>
            <a:ext cx="2275367" cy="11802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Banks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B55C6-5DF2-59D8-9734-BAC0C34F8956}"/>
              </a:ext>
            </a:extLst>
          </p:cNvPr>
          <p:cNvSpPr/>
          <p:nvPr/>
        </p:nvSpPr>
        <p:spPr>
          <a:xfrm>
            <a:off x="4550734" y="2523461"/>
            <a:ext cx="2275367" cy="11802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Firms/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Producers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25C096-5A81-EF25-5671-435EA2135823}"/>
              </a:ext>
            </a:extLst>
          </p:cNvPr>
          <p:cNvSpPr txBox="1"/>
          <p:nvPr/>
        </p:nvSpPr>
        <p:spPr>
          <a:xfrm>
            <a:off x="6572461" y="5494967"/>
            <a:ext cx="156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Labour Market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8D72FE-A7B8-0C94-909B-52440B57A545}"/>
              </a:ext>
            </a:extLst>
          </p:cNvPr>
          <p:cNvSpPr txBox="1"/>
          <p:nvPr/>
        </p:nvSpPr>
        <p:spPr>
          <a:xfrm>
            <a:off x="6889897" y="2795627"/>
            <a:ext cx="15145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Goods Market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A835B2-212D-962C-5237-13A7032B0E69}"/>
              </a:ext>
            </a:extLst>
          </p:cNvPr>
          <p:cNvSpPr txBox="1"/>
          <p:nvPr/>
        </p:nvSpPr>
        <p:spPr>
          <a:xfrm>
            <a:off x="4531095" y="964459"/>
            <a:ext cx="213282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Final reimbursement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EC096-AD39-F1A7-0DB5-C9FE6D42E30F}"/>
              </a:ext>
            </a:extLst>
          </p:cNvPr>
          <p:cNvSpPr txBox="1"/>
          <p:nvPr/>
        </p:nvSpPr>
        <p:spPr>
          <a:xfrm>
            <a:off x="3096489" y="3113568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Initial finance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1CF630B-77BE-5121-EFA2-CFDC091286AD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5400000" flipH="1">
            <a:off x="3462669" y="673397"/>
            <a:ext cx="5706139" cy="5805377"/>
          </a:xfrm>
          <a:prstGeom prst="bentConnector5">
            <a:avLst>
              <a:gd name="adj1" fmla="val -4006"/>
              <a:gd name="adj2" fmla="val -26923"/>
              <a:gd name="adj3" fmla="val 10400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E2D61A4-6788-1DDB-71BA-520083FC3ED8}"/>
              </a:ext>
            </a:extLst>
          </p:cNvPr>
          <p:cNvSpPr txBox="1"/>
          <p:nvPr/>
        </p:nvSpPr>
        <p:spPr>
          <a:xfrm>
            <a:off x="9921782" y="517083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Savings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874AA-AF23-80DA-1089-788A76138AC8}"/>
              </a:ext>
            </a:extLst>
          </p:cNvPr>
          <p:cNvSpPr/>
          <p:nvPr/>
        </p:nvSpPr>
        <p:spPr>
          <a:xfrm>
            <a:off x="8080743" y="5248940"/>
            <a:ext cx="2275367" cy="11802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Workers/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Consumers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A14EA4B-3FFE-C9B9-0FB1-D98030CBBEA1}"/>
              </a:ext>
            </a:extLst>
          </p:cNvPr>
          <p:cNvCxnSpPr>
            <a:stCxn id="39" idx="3"/>
            <a:endCxn id="5" idx="3"/>
          </p:cNvCxnSpPr>
          <p:nvPr/>
        </p:nvCxnSpPr>
        <p:spPr>
          <a:xfrm flipH="1" flipV="1">
            <a:off x="6826101" y="3113568"/>
            <a:ext cx="1789811" cy="1368053"/>
          </a:xfrm>
          <a:prstGeom prst="bentConnector3">
            <a:avLst>
              <a:gd name="adj1" fmla="val -127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43B70-1D5E-443C-3381-1ABC4ECBAFDA}"/>
              </a:ext>
            </a:extLst>
          </p:cNvPr>
          <p:cNvCxnSpPr>
            <a:stCxn id="39" idx="1"/>
            <a:endCxn id="6" idx="1"/>
          </p:cNvCxnSpPr>
          <p:nvPr/>
        </p:nvCxnSpPr>
        <p:spPr>
          <a:xfrm rot="10800000" flipH="1" flipV="1">
            <a:off x="6340545" y="4481621"/>
            <a:ext cx="1740198" cy="1357426"/>
          </a:xfrm>
          <a:prstGeom prst="bentConnector3">
            <a:avLst>
              <a:gd name="adj1" fmla="val -13136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9560653-092B-A4DC-75A0-7ABA0F038D1B}"/>
              </a:ext>
            </a:extLst>
          </p:cNvPr>
          <p:cNvSpPr/>
          <p:nvPr/>
        </p:nvSpPr>
        <p:spPr>
          <a:xfrm>
            <a:off x="6340545" y="3891514"/>
            <a:ext cx="2275367" cy="11802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Government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80A2C921-817D-8AA2-6C2C-3B8EBFD86FDF}"/>
              </a:ext>
            </a:extLst>
          </p:cNvPr>
          <p:cNvCxnSpPr>
            <a:cxnSpLocks/>
          </p:cNvCxnSpPr>
          <p:nvPr/>
        </p:nvCxnSpPr>
        <p:spPr>
          <a:xfrm rot="10800000">
            <a:off x="6826100" y="2635988"/>
            <a:ext cx="2799335" cy="2589623"/>
          </a:xfrm>
          <a:prstGeom prst="bentConnector3">
            <a:avLst>
              <a:gd name="adj1" fmla="val 243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0293B5B-87B6-E8E6-5C09-D3C7BBC5BA15}"/>
              </a:ext>
            </a:extLst>
          </p:cNvPr>
          <p:cNvSpPr txBox="1"/>
          <p:nvPr/>
        </p:nvSpPr>
        <p:spPr>
          <a:xfrm>
            <a:off x="6895868" y="2304761"/>
            <a:ext cx="243444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Equity and bond market</a:t>
            </a:r>
          </a:p>
        </p:txBody>
      </p:sp>
    </p:spTree>
    <p:extLst>
      <p:ext uri="{BB962C8B-B14F-4D97-AF65-F5344CB8AC3E}">
        <p14:creationId xmlns:p14="http://schemas.microsoft.com/office/powerpoint/2010/main" val="322686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80B99C-89B9-720A-E7C8-390E5AB00E68}"/>
              </a:ext>
            </a:extLst>
          </p:cNvPr>
          <p:cNvCxnSpPr>
            <a:cxnSpLocks/>
          </p:cNvCxnSpPr>
          <p:nvPr/>
        </p:nvCxnSpPr>
        <p:spPr>
          <a:xfrm>
            <a:off x="2764465" y="797442"/>
            <a:ext cx="0" cy="456136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1B472D-CD8F-C89B-526B-C32CB108709D}"/>
              </a:ext>
            </a:extLst>
          </p:cNvPr>
          <p:cNvCxnSpPr>
            <a:cxnSpLocks/>
          </p:cNvCxnSpPr>
          <p:nvPr/>
        </p:nvCxnSpPr>
        <p:spPr>
          <a:xfrm>
            <a:off x="2764465" y="5358809"/>
            <a:ext cx="708128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486DD7-11A2-1C15-1C56-91947EB40B89}"/>
              </a:ext>
            </a:extLst>
          </p:cNvPr>
          <p:cNvCxnSpPr/>
          <p:nvPr/>
        </p:nvCxnSpPr>
        <p:spPr>
          <a:xfrm>
            <a:off x="2764465" y="4359349"/>
            <a:ext cx="4848447" cy="0"/>
          </a:xfrm>
          <a:prstGeom prst="line">
            <a:avLst/>
          </a:prstGeom>
          <a:ln w="2857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A711FB-FBD4-406D-CC52-7E341A01AC70}"/>
              </a:ext>
            </a:extLst>
          </p:cNvPr>
          <p:cNvCxnSpPr>
            <a:cxnSpLocks/>
          </p:cNvCxnSpPr>
          <p:nvPr/>
        </p:nvCxnSpPr>
        <p:spPr>
          <a:xfrm>
            <a:off x="2764465" y="2094614"/>
            <a:ext cx="7176977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36DC32-6E3A-3DCD-C1D9-28119D31E74C}"/>
              </a:ext>
            </a:extLst>
          </p:cNvPr>
          <p:cNvSpPr/>
          <p:nvPr/>
        </p:nvSpPr>
        <p:spPr>
          <a:xfrm>
            <a:off x="7612911" y="978195"/>
            <a:ext cx="1669311" cy="3381153"/>
          </a:xfrm>
          <a:custGeom>
            <a:avLst/>
            <a:gdLst>
              <a:gd name="connsiteX0" fmla="*/ 0 w 1669311"/>
              <a:gd name="connsiteY0" fmla="*/ 3381153 h 3381153"/>
              <a:gd name="connsiteX1" fmla="*/ 1265274 w 1669311"/>
              <a:gd name="connsiteY1" fmla="*/ 2317898 h 3381153"/>
              <a:gd name="connsiteX2" fmla="*/ 1669311 w 1669311"/>
              <a:gd name="connsiteY2" fmla="*/ 0 h 338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311" h="3381153">
                <a:moveTo>
                  <a:pt x="0" y="3381153"/>
                </a:moveTo>
                <a:cubicBezTo>
                  <a:pt x="493528" y="3131288"/>
                  <a:pt x="987056" y="2881423"/>
                  <a:pt x="1265274" y="2317898"/>
                </a:cubicBezTo>
                <a:cubicBezTo>
                  <a:pt x="1543493" y="1754372"/>
                  <a:pt x="1606402" y="877186"/>
                  <a:pt x="1669311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260973-EB46-1EA0-FB32-5C6D912DC432}"/>
                  </a:ext>
                </a:extLst>
              </p:cNvPr>
              <p:cNvSpPr txBox="1"/>
              <p:nvPr/>
            </p:nvSpPr>
            <p:spPr>
              <a:xfrm>
                <a:off x="9027089" y="527163"/>
                <a:ext cx="5102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260973-EB46-1EA0-FB32-5C6D912D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89" y="527163"/>
                <a:ext cx="510268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B7775B-8AD4-08C4-098A-8DA3BC3C2B72}"/>
                  </a:ext>
                </a:extLst>
              </p:cNvPr>
              <p:cNvSpPr txBox="1"/>
              <p:nvPr/>
            </p:nvSpPr>
            <p:spPr>
              <a:xfrm>
                <a:off x="9845821" y="1863781"/>
                <a:ext cx="1974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B7775B-8AD4-08C4-098A-8DA3BC3C2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821" y="1863781"/>
                <a:ext cx="1974323" cy="461665"/>
              </a:xfrm>
              <a:prstGeom prst="rect">
                <a:avLst/>
              </a:prstGeom>
              <a:blipFill>
                <a:blip r:embed="rId3"/>
                <a:stretch>
                  <a:fillRect r="-926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E09B4C-5F4C-9265-7E6D-6AFA3C5006A8}"/>
              </a:ext>
            </a:extLst>
          </p:cNvPr>
          <p:cNvCxnSpPr>
            <a:cxnSpLocks/>
          </p:cNvCxnSpPr>
          <p:nvPr/>
        </p:nvCxnSpPr>
        <p:spPr>
          <a:xfrm>
            <a:off x="9197163" y="2094613"/>
            <a:ext cx="0" cy="3264196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B31E22-BBCE-DBC9-EFA8-A38FDDDF2874}"/>
                  </a:ext>
                </a:extLst>
              </p:cNvPr>
              <p:cNvSpPr txBox="1"/>
              <p:nvPr/>
            </p:nvSpPr>
            <p:spPr>
              <a:xfrm>
                <a:off x="2383383" y="404053"/>
                <a:ext cx="5425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B31E22-BBCE-DBC9-EFA8-A38FDDDF2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83" y="404053"/>
                <a:ext cx="54252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15AAD0-BDA3-A7C1-D2C2-ACE17F932363}"/>
                  </a:ext>
                </a:extLst>
              </p:cNvPr>
              <p:cNvSpPr txBox="1"/>
              <p:nvPr/>
            </p:nvSpPr>
            <p:spPr>
              <a:xfrm>
                <a:off x="9718368" y="5066421"/>
                <a:ext cx="4461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15AAD0-BDA3-A7C1-D2C2-ACE17F932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368" y="5066421"/>
                <a:ext cx="44614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4555B9-0051-CF08-324F-BFD205D4DC05}"/>
                  </a:ext>
                </a:extLst>
              </p:cNvPr>
              <p:cNvSpPr txBox="1"/>
              <p:nvPr/>
            </p:nvSpPr>
            <p:spPr>
              <a:xfrm>
                <a:off x="8885222" y="5284397"/>
                <a:ext cx="6757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4555B9-0051-CF08-324F-BFD205D4D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2" y="5284397"/>
                <a:ext cx="67576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304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2BE51-75C5-AFA9-D958-C083C3123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400FF5-25DB-3F41-FFB2-25384E19244A}"/>
              </a:ext>
            </a:extLst>
          </p:cNvPr>
          <p:cNvCxnSpPr>
            <a:cxnSpLocks/>
          </p:cNvCxnSpPr>
          <p:nvPr/>
        </p:nvCxnSpPr>
        <p:spPr>
          <a:xfrm>
            <a:off x="2764465" y="797442"/>
            <a:ext cx="0" cy="456136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89B3F8-1A8B-52D1-A62E-F2F57F4883AE}"/>
              </a:ext>
            </a:extLst>
          </p:cNvPr>
          <p:cNvCxnSpPr>
            <a:cxnSpLocks/>
          </p:cNvCxnSpPr>
          <p:nvPr/>
        </p:nvCxnSpPr>
        <p:spPr>
          <a:xfrm>
            <a:off x="2764465" y="5358809"/>
            <a:ext cx="708128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58F6E2-0013-3F01-3558-0BAFBBF33805}"/>
              </a:ext>
            </a:extLst>
          </p:cNvPr>
          <p:cNvCxnSpPr/>
          <p:nvPr/>
        </p:nvCxnSpPr>
        <p:spPr>
          <a:xfrm>
            <a:off x="2764465" y="4359349"/>
            <a:ext cx="4848447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500265-CAF3-FA53-004F-D040248FEBA2}"/>
              </a:ext>
            </a:extLst>
          </p:cNvPr>
          <p:cNvCxnSpPr>
            <a:cxnSpLocks/>
          </p:cNvCxnSpPr>
          <p:nvPr/>
        </p:nvCxnSpPr>
        <p:spPr>
          <a:xfrm>
            <a:off x="2764465" y="2094614"/>
            <a:ext cx="7176977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4AF2DA0-3839-1EB1-6B52-F6E903175F50}"/>
              </a:ext>
            </a:extLst>
          </p:cNvPr>
          <p:cNvSpPr/>
          <p:nvPr/>
        </p:nvSpPr>
        <p:spPr>
          <a:xfrm>
            <a:off x="7612911" y="988828"/>
            <a:ext cx="1669311" cy="3381153"/>
          </a:xfrm>
          <a:custGeom>
            <a:avLst/>
            <a:gdLst>
              <a:gd name="connsiteX0" fmla="*/ 0 w 1669311"/>
              <a:gd name="connsiteY0" fmla="*/ 3381153 h 3381153"/>
              <a:gd name="connsiteX1" fmla="*/ 1265274 w 1669311"/>
              <a:gd name="connsiteY1" fmla="*/ 2317898 h 3381153"/>
              <a:gd name="connsiteX2" fmla="*/ 1669311 w 1669311"/>
              <a:gd name="connsiteY2" fmla="*/ 0 h 338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311" h="3381153">
                <a:moveTo>
                  <a:pt x="0" y="3381153"/>
                </a:moveTo>
                <a:cubicBezTo>
                  <a:pt x="493528" y="3131288"/>
                  <a:pt x="987056" y="2881423"/>
                  <a:pt x="1265274" y="2317898"/>
                </a:cubicBezTo>
                <a:cubicBezTo>
                  <a:pt x="1543493" y="1754372"/>
                  <a:pt x="1606402" y="877186"/>
                  <a:pt x="1669311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0E395-9DEC-DB96-07EE-06DA1D2726FA}"/>
                  </a:ext>
                </a:extLst>
              </p:cNvPr>
              <p:cNvSpPr txBox="1"/>
              <p:nvPr/>
            </p:nvSpPr>
            <p:spPr>
              <a:xfrm>
                <a:off x="9027089" y="527163"/>
                <a:ext cx="5102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D0E395-9DEC-DB96-07EE-06DA1D272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89" y="527163"/>
                <a:ext cx="510268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43AFAE-524C-1DF2-D006-B63B29F27A83}"/>
                  </a:ext>
                </a:extLst>
              </p:cNvPr>
              <p:cNvSpPr txBox="1"/>
              <p:nvPr/>
            </p:nvSpPr>
            <p:spPr>
              <a:xfrm>
                <a:off x="9845821" y="1863781"/>
                <a:ext cx="1974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43AFAE-524C-1DF2-D006-B63B29F27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821" y="1863781"/>
                <a:ext cx="1974323" cy="461665"/>
              </a:xfrm>
              <a:prstGeom prst="rect">
                <a:avLst/>
              </a:prstGeom>
              <a:blipFill>
                <a:blip r:embed="rId3"/>
                <a:stretch>
                  <a:fillRect r="-926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65E5D0-3FE6-209D-A4EE-801F3E17FF68}"/>
              </a:ext>
            </a:extLst>
          </p:cNvPr>
          <p:cNvCxnSpPr>
            <a:cxnSpLocks/>
          </p:cNvCxnSpPr>
          <p:nvPr/>
        </p:nvCxnSpPr>
        <p:spPr>
          <a:xfrm>
            <a:off x="9197163" y="2094613"/>
            <a:ext cx="0" cy="3264196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69375E-429D-E1C3-7176-28F7C474656F}"/>
                  </a:ext>
                </a:extLst>
              </p:cNvPr>
              <p:cNvSpPr txBox="1"/>
              <p:nvPr/>
            </p:nvSpPr>
            <p:spPr>
              <a:xfrm>
                <a:off x="2383383" y="404053"/>
                <a:ext cx="5425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D69375E-429D-E1C3-7176-28F7C4746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83" y="404053"/>
                <a:ext cx="54252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3DDBC2-DB5D-3032-922B-2F5942E96CE1}"/>
                  </a:ext>
                </a:extLst>
              </p:cNvPr>
              <p:cNvSpPr txBox="1"/>
              <p:nvPr/>
            </p:nvSpPr>
            <p:spPr>
              <a:xfrm>
                <a:off x="9718368" y="5066421"/>
                <a:ext cx="4461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3DDBC2-DB5D-3032-922B-2F5942E96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368" y="5066421"/>
                <a:ext cx="44614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1F6960-4F1E-FD0E-DC03-B5CBD9556F34}"/>
                  </a:ext>
                </a:extLst>
              </p:cNvPr>
              <p:cNvSpPr txBox="1"/>
              <p:nvPr/>
            </p:nvSpPr>
            <p:spPr>
              <a:xfrm>
                <a:off x="8885222" y="5284397"/>
                <a:ext cx="6757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81F6960-4F1E-FD0E-DC03-B5CBD955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2" y="5284397"/>
                <a:ext cx="67576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5E80910C-0DC0-A5C9-40C4-3EDA3C08F2C5}"/>
              </a:ext>
            </a:extLst>
          </p:cNvPr>
          <p:cNvSpPr/>
          <p:nvPr/>
        </p:nvSpPr>
        <p:spPr>
          <a:xfrm>
            <a:off x="-1802220" y="2083981"/>
            <a:ext cx="8535178" cy="3200416"/>
          </a:xfrm>
          <a:prstGeom prst="arc">
            <a:avLst>
              <a:gd name="adj1" fmla="val 17024291"/>
              <a:gd name="adj2" fmla="val 215048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BD36F75C-7545-B41E-71C2-D697D67922DA}"/>
              </a:ext>
            </a:extLst>
          </p:cNvPr>
          <p:cNvSpPr/>
          <p:nvPr/>
        </p:nvSpPr>
        <p:spPr>
          <a:xfrm>
            <a:off x="-1725235" y="1392867"/>
            <a:ext cx="8458197" cy="2971791"/>
          </a:xfrm>
          <a:prstGeom prst="arc">
            <a:avLst>
              <a:gd name="adj1" fmla="val 21582450"/>
              <a:gd name="adj2" fmla="val 4403486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D2034F-A4E7-F25C-E1BC-39744ECEBCF5}"/>
              </a:ext>
            </a:extLst>
          </p:cNvPr>
          <p:cNvCxnSpPr>
            <a:cxnSpLocks/>
          </p:cNvCxnSpPr>
          <p:nvPr/>
        </p:nvCxnSpPr>
        <p:spPr>
          <a:xfrm>
            <a:off x="6595726" y="3253563"/>
            <a:ext cx="0" cy="2119421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BD7972-47AB-E83A-910A-678617EC5959}"/>
                  </a:ext>
                </a:extLst>
              </p:cNvPr>
              <p:cNvSpPr txBox="1"/>
              <p:nvPr/>
            </p:nvSpPr>
            <p:spPr>
              <a:xfrm>
                <a:off x="6283783" y="5298571"/>
                <a:ext cx="6457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𝐼𝑒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BD7972-47AB-E83A-910A-678617EC5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3" y="5298571"/>
                <a:ext cx="64575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8B0B85-3BF7-86B3-FC1B-B04EEC730BFB}"/>
              </a:ext>
            </a:extLst>
          </p:cNvPr>
          <p:cNvCxnSpPr/>
          <p:nvPr/>
        </p:nvCxnSpPr>
        <p:spPr>
          <a:xfrm flipV="1">
            <a:off x="6595726" y="3253563"/>
            <a:ext cx="0" cy="11057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33BCD7-3DA5-1874-492B-CBDC463DD15B}"/>
              </a:ext>
            </a:extLst>
          </p:cNvPr>
          <p:cNvCxnSpPr/>
          <p:nvPr/>
        </p:nvCxnSpPr>
        <p:spPr>
          <a:xfrm flipV="1">
            <a:off x="6588636" y="2119419"/>
            <a:ext cx="0" cy="110578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45BA2-7C0A-8E37-A584-E5BC3AD66902}"/>
                  </a:ext>
                </a:extLst>
              </p:cNvPr>
              <p:cNvSpPr txBox="1"/>
              <p:nvPr/>
            </p:nvSpPr>
            <p:spPr>
              <a:xfrm>
                <a:off x="6674403" y="2534484"/>
                <a:ext cx="590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045BA2-7C0A-8E37-A584-E5BC3AD6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03" y="2534484"/>
                <a:ext cx="590418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AA4B17-FA5E-4032-11D0-16D8D93167EA}"/>
                  </a:ext>
                </a:extLst>
              </p:cNvPr>
              <p:cNvSpPr txBox="1"/>
              <p:nvPr/>
            </p:nvSpPr>
            <p:spPr>
              <a:xfrm>
                <a:off x="6606660" y="3376690"/>
                <a:ext cx="647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AA4B17-FA5E-4032-11D0-16D8D931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60" y="3376690"/>
                <a:ext cx="647037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378A0C-AB52-6144-01A9-4980C5E898DD}"/>
                  </a:ext>
                </a:extLst>
              </p:cNvPr>
              <p:cNvSpPr txBox="1"/>
              <p:nvPr/>
            </p:nvSpPr>
            <p:spPr>
              <a:xfrm>
                <a:off x="6094932" y="2314342"/>
                <a:ext cx="608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𝐵𝑟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378A0C-AB52-6144-01A9-4980C5E89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32" y="2314342"/>
                <a:ext cx="60818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B82AE5-65E1-E94E-EEBA-1B23DE0FBC4A}"/>
                  </a:ext>
                </a:extLst>
              </p:cNvPr>
              <p:cNvSpPr txBox="1"/>
              <p:nvPr/>
            </p:nvSpPr>
            <p:spPr>
              <a:xfrm>
                <a:off x="6128125" y="3729796"/>
                <a:ext cx="5697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𝐿𝑟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B82AE5-65E1-E94E-EEBA-1B23DE0FB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8125" y="3729796"/>
                <a:ext cx="56970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866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9745E-C4D9-F107-1C01-04B14FC9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A9A731-3822-4CBE-CFC8-669436A49C0E}"/>
              </a:ext>
            </a:extLst>
          </p:cNvPr>
          <p:cNvCxnSpPr>
            <a:cxnSpLocks/>
          </p:cNvCxnSpPr>
          <p:nvPr/>
        </p:nvCxnSpPr>
        <p:spPr>
          <a:xfrm>
            <a:off x="2764465" y="797442"/>
            <a:ext cx="0" cy="456136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E9F70-37CE-4AE7-E0B3-550657F276DC}"/>
              </a:ext>
            </a:extLst>
          </p:cNvPr>
          <p:cNvCxnSpPr>
            <a:cxnSpLocks/>
          </p:cNvCxnSpPr>
          <p:nvPr/>
        </p:nvCxnSpPr>
        <p:spPr>
          <a:xfrm>
            <a:off x="2764465" y="5358809"/>
            <a:ext cx="708128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2156BC-3F51-1825-2C45-93709123542E}"/>
              </a:ext>
            </a:extLst>
          </p:cNvPr>
          <p:cNvCxnSpPr/>
          <p:nvPr/>
        </p:nvCxnSpPr>
        <p:spPr>
          <a:xfrm>
            <a:off x="2764465" y="4359349"/>
            <a:ext cx="4848447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6409F6-B7EB-F95B-9F8A-74D2FF007812}"/>
              </a:ext>
            </a:extLst>
          </p:cNvPr>
          <p:cNvCxnSpPr>
            <a:cxnSpLocks/>
          </p:cNvCxnSpPr>
          <p:nvPr/>
        </p:nvCxnSpPr>
        <p:spPr>
          <a:xfrm>
            <a:off x="2764465" y="2094614"/>
            <a:ext cx="7176977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DC80FC4-369B-AFEA-558C-792CB7EE5B6F}"/>
              </a:ext>
            </a:extLst>
          </p:cNvPr>
          <p:cNvSpPr/>
          <p:nvPr/>
        </p:nvSpPr>
        <p:spPr>
          <a:xfrm>
            <a:off x="7612911" y="988828"/>
            <a:ext cx="1669311" cy="3381153"/>
          </a:xfrm>
          <a:custGeom>
            <a:avLst/>
            <a:gdLst>
              <a:gd name="connsiteX0" fmla="*/ 0 w 1669311"/>
              <a:gd name="connsiteY0" fmla="*/ 3381153 h 3381153"/>
              <a:gd name="connsiteX1" fmla="*/ 1265274 w 1669311"/>
              <a:gd name="connsiteY1" fmla="*/ 2317898 h 3381153"/>
              <a:gd name="connsiteX2" fmla="*/ 1669311 w 1669311"/>
              <a:gd name="connsiteY2" fmla="*/ 0 h 338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311" h="3381153">
                <a:moveTo>
                  <a:pt x="0" y="3381153"/>
                </a:moveTo>
                <a:cubicBezTo>
                  <a:pt x="493528" y="3131288"/>
                  <a:pt x="987056" y="2881423"/>
                  <a:pt x="1265274" y="2317898"/>
                </a:cubicBezTo>
                <a:cubicBezTo>
                  <a:pt x="1543493" y="1754372"/>
                  <a:pt x="1606402" y="877186"/>
                  <a:pt x="1669311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C450BB-06E9-99CD-8C90-58D091699295}"/>
                  </a:ext>
                </a:extLst>
              </p:cNvPr>
              <p:cNvSpPr txBox="1"/>
              <p:nvPr/>
            </p:nvSpPr>
            <p:spPr>
              <a:xfrm>
                <a:off x="9027089" y="527163"/>
                <a:ext cx="5102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C450BB-06E9-99CD-8C90-58D09169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89" y="527163"/>
                <a:ext cx="510268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7CF7D2-4350-56F1-2F3A-13D8164DA8E7}"/>
                  </a:ext>
                </a:extLst>
              </p:cNvPr>
              <p:cNvSpPr txBox="1"/>
              <p:nvPr/>
            </p:nvSpPr>
            <p:spPr>
              <a:xfrm>
                <a:off x="9845821" y="1863781"/>
                <a:ext cx="1974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7CF7D2-4350-56F1-2F3A-13D8164D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821" y="1863781"/>
                <a:ext cx="1974323" cy="461665"/>
              </a:xfrm>
              <a:prstGeom prst="rect">
                <a:avLst/>
              </a:prstGeom>
              <a:blipFill>
                <a:blip r:embed="rId3"/>
                <a:stretch>
                  <a:fillRect r="-926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09EAE-6C40-5341-9695-82372C4B0AC4}"/>
              </a:ext>
            </a:extLst>
          </p:cNvPr>
          <p:cNvCxnSpPr>
            <a:cxnSpLocks/>
          </p:cNvCxnSpPr>
          <p:nvPr/>
        </p:nvCxnSpPr>
        <p:spPr>
          <a:xfrm>
            <a:off x="9197163" y="2094613"/>
            <a:ext cx="0" cy="3264196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137CBC-96E6-E07B-3011-639896C5F830}"/>
                  </a:ext>
                </a:extLst>
              </p:cNvPr>
              <p:cNvSpPr txBox="1"/>
              <p:nvPr/>
            </p:nvSpPr>
            <p:spPr>
              <a:xfrm>
                <a:off x="2383383" y="404053"/>
                <a:ext cx="5425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137CBC-96E6-E07B-3011-639896C5F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83" y="404053"/>
                <a:ext cx="54252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81FA09-044C-FB1E-4483-215DCBB47719}"/>
                  </a:ext>
                </a:extLst>
              </p:cNvPr>
              <p:cNvSpPr txBox="1"/>
              <p:nvPr/>
            </p:nvSpPr>
            <p:spPr>
              <a:xfrm>
                <a:off x="9718368" y="5066421"/>
                <a:ext cx="4461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81FA09-044C-FB1E-4483-215DCBB47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368" y="5066421"/>
                <a:ext cx="44614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853373-DB0A-89BC-0E5C-E8F0023C3BF3}"/>
                  </a:ext>
                </a:extLst>
              </p:cNvPr>
              <p:cNvSpPr txBox="1"/>
              <p:nvPr/>
            </p:nvSpPr>
            <p:spPr>
              <a:xfrm>
                <a:off x="8885222" y="5284397"/>
                <a:ext cx="6757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853373-DB0A-89BC-0E5C-E8F0023C3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2" y="5284397"/>
                <a:ext cx="67576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60C25714-1AA4-EE11-3F87-D53F7A7FA6C5}"/>
              </a:ext>
            </a:extLst>
          </p:cNvPr>
          <p:cNvSpPr/>
          <p:nvPr/>
        </p:nvSpPr>
        <p:spPr>
          <a:xfrm>
            <a:off x="-1802220" y="2083981"/>
            <a:ext cx="8535178" cy="3200416"/>
          </a:xfrm>
          <a:prstGeom prst="arc">
            <a:avLst>
              <a:gd name="adj1" fmla="val 17024291"/>
              <a:gd name="adj2" fmla="val 215048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D15CE30-C881-31BF-16BF-CB5D628DC5CD}"/>
              </a:ext>
            </a:extLst>
          </p:cNvPr>
          <p:cNvSpPr/>
          <p:nvPr/>
        </p:nvSpPr>
        <p:spPr>
          <a:xfrm>
            <a:off x="-1725235" y="1392867"/>
            <a:ext cx="8458197" cy="2971791"/>
          </a:xfrm>
          <a:prstGeom prst="arc">
            <a:avLst>
              <a:gd name="adj1" fmla="val 21582450"/>
              <a:gd name="adj2" fmla="val 4403486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BDE829-2536-3F47-2B1D-C361CB1C7727}"/>
              </a:ext>
            </a:extLst>
          </p:cNvPr>
          <p:cNvCxnSpPr>
            <a:cxnSpLocks/>
          </p:cNvCxnSpPr>
          <p:nvPr/>
        </p:nvCxnSpPr>
        <p:spPr>
          <a:xfrm>
            <a:off x="6595726" y="3253563"/>
            <a:ext cx="0" cy="2119421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85DF6D-3C2A-9E65-0160-CFD3241FACDC}"/>
                  </a:ext>
                </a:extLst>
              </p:cNvPr>
              <p:cNvSpPr txBox="1"/>
              <p:nvPr/>
            </p:nvSpPr>
            <p:spPr>
              <a:xfrm>
                <a:off x="6283783" y="5298571"/>
                <a:ext cx="6457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𝐼𝑒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585DF6D-3C2A-9E65-0160-CFD3241FA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3" y="5298571"/>
                <a:ext cx="64575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F6CB8E-D20B-AC82-CD98-5CD43F03215B}"/>
                  </a:ext>
                </a:extLst>
              </p:cNvPr>
              <p:cNvSpPr txBox="1"/>
              <p:nvPr/>
            </p:nvSpPr>
            <p:spPr>
              <a:xfrm>
                <a:off x="6619181" y="2609359"/>
                <a:ext cx="590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F6CB8E-D20B-AC82-CD98-5CD43F03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181" y="2609359"/>
                <a:ext cx="590418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116C5F-3F10-EA6D-11CC-7FA19CF1E01E}"/>
                  </a:ext>
                </a:extLst>
              </p:cNvPr>
              <p:cNvSpPr txBox="1"/>
              <p:nvPr/>
            </p:nvSpPr>
            <p:spPr>
              <a:xfrm>
                <a:off x="6605193" y="3078125"/>
                <a:ext cx="647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116C5F-3F10-EA6D-11CC-7FA19CF1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193" y="3078125"/>
                <a:ext cx="647037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CD3A2F-FE93-143D-9E2B-71DFD8622EBF}"/>
              </a:ext>
            </a:extLst>
          </p:cNvPr>
          <p:cNvCxnSpPr>
            <a:cxnSpLocks/>
          </p:cNvCxnSpPr>
          <p:nvPr/>
        </p:nvCxnSpPr>
        <p:spPr>
          <a:xfrm>
            <a:off x="2757372" y="1555893"/>
            <a:ext cx="7176977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80E07-7259-ADC1-E2EC-F81C881F4D4B}"/>
                  </a:ext>
                </a:extLst>
              </p:cNvPr>
              <p:cNvSpPr txBox="1"/>
              <p:nvPr/>
            </p:nvSpPr>
            <p:spPr>
              <a:xfrm>
                <a:off x="9838728" y="1325060"/>
                <a:ext cx="647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980E07-7259-ADC1-E2EC-F81C881F4D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8728" y="1325060"/>
                <a:ext cx="647037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A1E3C1AB-AA2E-6A6F-2D53-46AEE3D1B7C6}"/>
              </a:ext>
            </a:extLst>
          </p:cNvPr>
          <p:cNvSpPr/>
          <p:nvPr/>
        </p:nvSpPr>
        <p:spPr>
          <a:xfrm>
            <a:off x="-1851842" y="1545256"/>
            <a:ext cx="9698518" cy="4323915"/>
          </a:xfrm>
          <a:prstGeom prst="arc">
            <a:avLst>
              <a:gd name="adj1" fmla="val 17024291"/>
              <a:gd name="adj2" fmla="val 215048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07852DB-2B67-6428-2EA7-4E7B599A947B}"/>
              </a:ext>
            </a:extLst>
          </p:cNvPr>
          <p:cNvSpPr/>
          <p:nvPr/>
        </p:nvSpPr>
        <p:spPr>
          <a:xfrm>
            <a:off x="-1774857" y="606060"/>
            <a:ext cx="9611045" cy="3762142"/>
          </a:xfrm>
          <a:prstGeom prst="arc">
            <a:avLst>
              <a:gd name="adj1" fmla="val 21582450"/>
              <a:gd name="adj2" fmla="val 4403486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A94E80-2D47-683B-7607-24E66A4DE0CF}"/>
                  </a:ext>
                </a:extLst>
              </p:cNvPr>
              <p:cNvSpPr txBox="1"/>
              <p:nvPr/>
            </p:nvSpPr>
            <p:spPr>
              <a:xfrm>
                <a:off x="7437957" y="3487904"/>
                <a:ext cx="7271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A94E80-2D47-683B-7607-24E66A4DE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957" y="3487904"/>
                <a:ext cx="727187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95AFC2-828B-3C65-5305-709CFE11AF7B}"/>
                  </a:ext>
                </a:extLst>
              </p:cNvPr>
              <p:cNvSpPr txBox="1"/>
              <p:nvPr/>
            </p:nvSpPr>
            <p:spPr>
              <a:xfrm>
                <a:off x="7750848" y="2212423"/>
                <a:ext cx="670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95AFC2-828B-3C65-5305-709CFE11A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848" y="2212423"/>
                <a:ext cx="670568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9769C9-0106-9906-B729-5185BFF1D910}"/>
              </a:ext>
            </a:extLst>
          </p:cNvPr>
          <p:cNvCxnSpPr>
            <a:cxnSpLocks/>
          </p:cNvCxnSpPr>
          <p:nvPr/>
        </p:nvCxnSpPr>
        <p:spPr>
          <a:xfrm>
            <a:off x="7598730" y="3071024"/>
            <a:ext cx="0" cy="2287784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8AEDAC-1B45-113A-13B7-D8F1BE2BBCD0}"/>
                  </a:ext>
                </a:extLst>
              </p:cNvPr>
              <p:cNvSpPr txBox="1"/>
              <p:nvPr/>
            </p:nvSpPr>
            <p:spPr>
              <a:xfrm>
                <a:off x="7286787" y="5323381"/>
                <a:ext cx="74251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F8AEDAC-1B45-113A-13B7-D8F1BE2BB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787" y="5323381"/>
                <a:ext cx="74251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FA4FEB-293A-974A-07CD-6BC446B042D3}"/>
              </a:ext>
            </a:extLst>
          </p:cNvPr>
          <p:cNvCxnSpPr>
            <a:cxnSpLocks/>
          </p:cNvCxnSpPr>
          <p:nvPr/>
        </p:nvCxnSpPr>
        <p:spPr>
          <a:xfrm flipH="1">
            <a:off x="2764465" y="4344877"/>
            <a:ext cx="823493" cy="12692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CB2202-11C2-765E-3183-139EDF5F142B}"/>
              </a:ext>
            </a:extLst>
          </p:cNvPr>
          <p:cNvCxnSpPr>
            <a:cxnSpLocks/>
          </p:cNvCxnSpPr>
          <p:nvPr/>
        </p:nvCxnSpPr>
        <p:spPr>
          <a:xfrm flipH="1">
            <a:off x="2764465" y="1552053"/>
            <a:ext cx="773873" cy="1192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38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D38FE-52B4-10AC-9A66-FC1E5FBBE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35BE877-10C0-D386-FE3F-DE9A376D7320}"/>
              </a:ext>
            </a:extLst>
          </p:cNvPr>
          <p:cNvSpPr/>
          <p:nvPr/>
        </p:nvSpPr>
        <p:spPr>
          <a:xfrm>
            <a:off x="2778640" y="3278370"/>
            <a:ext cx="7081282" cy="10796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9CB84D-FF05-9423-0136-A04D30A206FA}"/>
              </a:ext>
            </a:extLst>
          </p:cNvPr>
          <p:cNvSpPr/>
          <p:nvPr/>
        </p:nvSpPr>
        <p:spPr>
          <a:xfrm>
            <a:off x="2764465" y="2094613"/>
            <a:ext cx="7081282" cy="1164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54CEF9-6EBE-ABF4-7C70-267D5B8CA1B4}"/>
              </a:ext>
            </a:extLst>
          </p:cNvPr>
          <p:cNvCxnSpPr>
            <a:cxnSpLocks/>
          </p:cNvCxnSpPr>
          <p:nvPr/>
        </p:nvCxnSpPr>
        <p:spPr>
          <a:xfrm>
            <a:off x="2764465" y="797442"/>
            <a:ext cx="0" cy="4561367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F40F3-44F4-9D7C-829D-DA023AB24E84}"/>
              </a:ext>
            </a:extLst>
          </p:cNvPr>
          <p:cNvCxnSpPr>
            <a:cxnSpLocks/>
          </p:cNvCxnSpPr>
          <p:nvPr/>
        </p:nvCxnSpPr>
        <p:spPr>
          <a:xfrm>
            <a:off x="2764465" y="5358809"/>
            <a:ext cx="708128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37C4CD-42DE-3554-117A-EA5ABF3A13A3}"/>
              </a:ext>
            </a:extLst>
          </p:cNvPr>
          <p:cNvCxnSpPr/>
          <p:nvPr/>
        </p:nvCxnSpPr>
        <p:spPr>
          <a:xfrm>
            <a:off x="2764465" y="4359349"/>
            <a:ext cx="4848447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FFCA3-8634-CF27-4298-E37C0128D42E}"/>
              </a:ext>
            </a:extLst>
          </p:cNvPr>
          <p:cNvCxnSpPr>
            <a:cxnSpLocks/>
          </p:cNvCxnSpPr>
          <p:nvPr/>
        </p:nvCxnSpPr>
        <p:spPr>
          <a:xfrm>
            <a:off x="2764465" y="2094614"/>
            <a:ext cx="7176977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EE7527A-2A8A-5A6C-E5A0-30F605DB7B2E}"/>
              </a:ext>
            </a:extLst>
          </p:cNvPr>
          <p:cNvSpPr/>
          <p:nvPr/>
        </p:nvSpPr>
        <p:spPr>
          <a:xfrm>
            <a:off x="7612911" y="988828"/>
            <a:ext cx="1669311" cy="3381153"/>
          </a:xfrm>
          <a:custGeom>
            <a:avLst/>
            <a:gdLst>
              <a:gd name="connsiteX0" fmla="*/ 0 w 1669311"/>
              <a:gd name="connsiteY0" fmla="*/ 3381153 h 3381153"/>
              <a:gd name="connsiteX1" fmla="*/ 1265274 w 1669311"/>
              <a:gd name="connsiteY1" fmla="*/ 2317898 h 3381153"/>
              <a:gd name="connsiteX2" fmla="*/ 1669311 w 1669311"/>
              <a:gd name="connsiteY2" fmla="*/ 0 h 338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311" h="3381153">
                <a:moveTo>
                  <a:pt x="0" y="3381153"/>
                </a:moveTo>
                <a:cubicBezTo>
                  <a:pt x="493528" y="3131288"/>
                  <a:pt x="987056" y="2881423"/>
                  <a:pt x="1265274" y="2317898"/>
                </a:cubicBezTo>
                <a:cubicBezTo>
                  <a:pt x="1543493" y="1754372"/>
                  <a:pt x="1606402" y="877186"/>
                  <a:pt x="1669311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44AFF6-B44D-C4E1-FB97-7B872A6C5FC3}"/>
                  </a:ext>
                </a:extLst>
              </p:cNvPr>
              <p:cNvSpPr txBox="1"/>
              <p:nvPr/>
            </p:nvSpPr>
            <p:spPr>
              <a:xfrm>
                <a:off x="9027089" y="527163"/>
                <a:ext cx="5102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E44AFF6-B44D-C4E1-FB97-7B872A6C5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089" y="527163"/>
                <a:ext cx="510268" cy="461665"/>
              </a:xfrm>
              <a:prstGeom prst="rect">
                <a:avLst/>
              </a:prstGeom>
              <a:blipFill>
                <a:blip r:embed="rId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7EB3FA-6427-0D3E-B801-B006997B6FAA}"/>
                  </a:ext>
                </a:extLst>
              </p:cNvPr>
              <p:cNvSpPr txBox="1"/>
              <p:nvPr/>
            </p:nvSpPr>
            <p:spPr>
              <a:xfrm>
                <a:off x="9845821" y="1863781"/>
                <a:ext cx="2113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7EB3FA-6427-0D3E-B801-B006997B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821" y="1863781"/>
                <a:ext cx="2113656" cy="461665"/>
              </a:xfrm>
              <a:prstGeom prst="rect">
                <a:avLst/>
              </a:prstGeom>
              <a:blipFill>
                <a:blip r:embed="rId3"/>
                <a:stretch>
                  <a:fillRect r="-576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233926-8F41-4E10-B4C2-251AD3720724}"/>
              </a:ext>
            </a:extLst>
          </p:cNvPr>
          <p:cNvCxnSpPr>
            <a:cxnSpLocks/>
          </p:cNvCxnSpPr>
          <p:nvPr/>
        </p:nvCxnSpPr>
        <p:spPr>
          <a:xfrm>
            <a:off x="9197163" y="2094613"/>
            <a:ext cx="0" cy="3264196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F02F6D-241F-C1D8-D17D-ED74D6ACFF93}"/>
                  </a:ext>
                </a:extLst>
              </p:cNvPr>
              <p:cNvSpPr txBox="1"/>
              <p:nvPr/>
            </p:nvSpPr>
            <p:spPr>
              <a:xfrm>
                <a:off x="2383383" y="404053"/>
                <a:ext cx="5425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F02F6D-241F-C1D8-D17D-ED74D6ACF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383" y="404053"/>
                <a:ext cx="54252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EB2812-0CB0-43A4-C496-6DBFC34CD633}"/>
                  </a:ext>
                </a:extLst>
              </p:cNvPr>
              <p:cNvSpPr txBox="1"/>
              <p:nvPr/>
            </p:nvSpPr>
            <p:spPr>
              <a:xfrm>
                <a:off x="9718368" y="5066421"/>
                <a:ext cx="4461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EB2812-0CB0-43A4-C496-6DBFC34CD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368" y="5066421"/>
                <a:ext cx="44614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D9C0D9-EEEC-6CBE-41DE-433A4B4DCFF6}"/>
                  </a:ext>
                </a:extLst>
              </p:cNvPr>
              <p:cNvSpPr txBox="1"/>
              <p:nvPr/>
            </p:nvSpPr>
            <p:spPr>
              <a:xfrm>
                <a:off x="8885222" y="5284397"/>
                <a:ext cx="67576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D9C0D9-EEEC-6CBE-41DE-433A4B4DC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222" y="5284397"/>
                <a:ext cx="67576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086D19F-A9DB-3526-7D34-DDBF4ED0369F}"/>
              </a:ext>
            </a:extLst>
          </p:cNvPr>
          <p:cNvSpPr/>
          <p:nvPr/>
        </p:nvSpPr>
        <p:spPr>
          <a:xfrm>
            <a:off x="-1802220" y="2083981"/>
            <a:ext cx="8535178" cy="3200416"/>
          </a:xfrm>
          <a:prstGeom prst="arc">
            <a:avLst>
              <a:gd name="adj1" fmla="val 17024291"/>
              <a:gd name="adj2" fmla="val 2150481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67E1569A-8ECF-9643-7206-EE4DE654DB30}"/>
              </a:ext>
            </a:extLst>
          </p:cNvPr>
          <p:cNvSpPr/>
          <p:nvPr/>
        </p:nvSpPr>
        <p:spPr>
          <a:xfrm>
            <a:off x="-1725235" y="1392867"/>
            <a:ext cx="8458197" cy="2971791"/>
          </a:xfrm>
          <a:prstGeom prst="arc">
            <a:avLst>
              <a:gd name="adj1" fmla="val 21582450"/>
              <a:gd name="adj2" fmla="val 4403486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E30BF0-D5CA-55F0-0AFD-62DFAF53A81E}"/>
              </a:ext>
            </a:extLst>
          </p:cNvPr>
          <p:cNvCxnSpPr>
            <a:cxnSpLocks/>
          </p:cNvCxnSpPr>
          <p:nvPr/>
        </p:nvCxnSpPr>
        <p:spPr>
          <a:xfrm>
            <a:off x="6595726" y="3253563"/>
            <a:ext cx="0" cy="2119421"/>
          </a:xfrm>
          <a:prstGeom prst="line">
            <a:avLst/>
          </a:prstGeom>
          <a:ln w="28575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1C2CA7-4209-C928-0029-AC1B763C0283}"/>
                  </a:ext>
                </a:extLst>
              </p:cNvPr>
              <p:cNvSpPr txBox="1"/>
              <p:nvPr/>
            </p:nvSpPr>
            <p:spPr>
              <a:xfrm>
                <a:off x="6283783" y="5298571"/>
                <a:ext cx="6457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𝐼𝑒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1C2CA7-4209-C928-0029-AC1B763C0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783" y="5298571"/>
                <a:ext cx="64575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9DDCDF-F880-5256-9DE1-91D68E672F37}"/>
                  </a:ext>
                </a:extLst>
              </p:cNvPr>
              <p:cNvSpPr txBox="1"/>
              <p:nvPr/>
            </p:nvSpPr>
            <p:spPr>
              <a:xfrm>
                <a:off x="6674403" y="2534484"/>
                <a:ext cx="5904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9DDCDF-F880-5256-9DE1-91D68E672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03" y="2534484"/>
                <a:ext cx="590418" cy="461665"/>
              </a:xfrm>
              <a:prstGeom prst="rect">
                <a:avLst/>
              </a:prstGeom>
              <a:blipFill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B824C3-77C8-5A92-A116-05729394D32A}"/>
                  </a:ext>
                </a:extLst>
              </p:cNvPr>
              <p:cNvSpPr txBox="1"/>
              <p:nvPr/>
            </p:nvSpPr>
            <p:spPr>
              <a:xfrm>
                <a:off x="6606660" y="3376690"/>
                <a:ext cx="647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B824C3-77C8-5A92-A116-05729394D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60" y="3376690"/>
                <a:ext cx="647037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0B94F1-E0AC-607B-8DF8-1031B13CC24B}"/>
              </a:ext>
            </a:extLst>
          </p:cNvPr>
          <p:cNvCxnSpPr>
            <a:cxnSpLocks/>
          </p:cNvCxnSpPr>
          <p:nvPr/>
        </p:nvCxnSpPr>
        <p:spPr>
          <a:xfrm>
            <a:off x="2778639" y="3278371"/>
            <a:ext cx="717697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9C3969-0744-A8D4-1497-50D0A2849EF4}"/>
                  </a:ext>
                </a:extLst>
              </p:cNvPr>
              <p:cNvSpPr txBox="1"/>
              <p:nvPr/>
            </p:nvSpPr>
            <p:spPr>
              <a:xfrm>
                <a:off x="9845749" y="3022730"/>
                <a:ext cx="1541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′′(</m:t>
                      </m:r>
                      <m:sSubSup>
                        <m:sSub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9C3969-0744-A8D4-1497-50D0A284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749" y="3022730"/>
                <a:ext cx="1541961" cy="461665"/>
              </a:xfrm>
              <a:prstGeom prst="rect">
                <a:avLst/>
              </a:prstGeom>
              <a:blipFill>
                <a:blip r:embed="rId10"/>
                <a:stretch>
                  <a:fillRect r="-1186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7C1057-06F4-2F65-EFC0-A566D807E2CF}"/>
              </a:ext>
            </a:extLst>
          </p:cNvPr>
          <p:cNvCxnSpPr>
            <a:cxnSpLocks/>
          </p:cNvCxnSpPr>
          <p:nvPr/>
        </p:nvCxnSpPr>
        <p:spPr>
          <a:xfrm>
            <a:off x="2792812" y="2515446"/>
            <a:ext cx="717697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4833BA-37F6-E394-6748-FBE6D8E3230A}"/>
                  </a:ext>
                </a:extLst>
              </p:cNvPr>
              <p:cNvSpPr txBox="1"/>
              <p:nvPr/>
            </p:nvSpPr>
            <p:spPr>
              <a:xfrm>
                <a:off x="9859922" y="2259805"/>
                <a:ext cx="1461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sSubSup>
                        <m:sSub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4833BA-37F6-E394-6748-FBE6D8E32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922" y="2259805"/>
                <a:ext cx="1461810" cy="461665"/>
              </a:xfrm>
              <a:prstGeom prst="rect">
                <a:avLst/>
              </a:prstGeom>
              <a:blipFill>
                <a:blip r:embed="rId11"/>
                <a:stretch>
                  <a:fillRect r="-1250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C0DF7DD-7091-4E9D-8552-17C57C7A52BB}"/>
              </a:ext>
            </a:extLst>
          </p:cNvPr>
          <p:cNvCxnSpPr>
            <a:cxnSpLocks/>
          </p:cNvCxnSpPr>
          <p:nvPr/>
        </p:nvCxnSpPr>
        <p:spPr>
          <a:xfrm>
            <a:off x="2778637" y="4024215"/>
            <a:ext cx="717697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79A4FE-6891-32A4-4C55-AFF23341D14E}"/>
                  </a:ext>
                </a:extLst>
              </p:cNvPr>
              <p:cNvSpPr txBox="1"/>
              <p:nvPr/>
            </p:nvSpPr>
            <p:spPr>
              <a:xfrm>
                <a:off x="9845747" y="3768574"/>
                <a:ext cx="16221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′′′(</m:t>
                      </m:r>
                      <m:sSubSup>
                        <m:sSub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079A4FE-6891-32A4-4C55-AFF23341D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747" y="3768574"/>
                <a:ext cx="1622111" cy="461665"/>
              </a:xfrm>
              <a:prstGeom prst="rect">
                <a:avLst/>
              </a:prstGeom>
              <a:blipFill>
                <a:blip r:embed="rId12"/>
                <a:stretch>
                  <a:fillRect r="-1128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D9297C-BBA5-5CF0-F7E3-3CF9829B92F3}"/>
                  </a:ext>
                </a:extLst>
              </p:cNvPr>
              <p:cNvSpPr txBox="1"/>
              <p:nvPr/>
            </p:nvSpPr>
            <p:spPr>
              <a:xfrm>
                <a:off x="2055341" y="3791626"/>
                <a:ext cx="684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′′′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D9297C-BBA5-5CF0-F7E3-3CF9829B9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341" y="3791626"/>
                <a:ext cx="68480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13BA1C-30E9-4F8D-F94B-C7662EE5BA0D}"/>
                  </a:ext>
                </a:extLst>
              </p:cNvPr>
              <p:cNvSpPr txBox="1"/>
              <p:nvPr/>
            </p:nvSpPr>
            <p:spPr>
              <a:xfrm>
                <a:off x="2143945" y="3072147"/>
                <a:ext cx="6046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E13BA1C-30E9-4F8D-F94B-C7662EE5B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45" y="3072147"/>
                <a:ext cx="60465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3C7EB6-7EC8-0352-95BD-C4E7EFC9B712}"/>
                  </a:ext>
                </a:extLst>
              </p:cNvPr>
              <p:cNvSpPr txBox="1"/>
              <p:nvPr/>
            </p:nvSpPr>
            <p:spPr>
              <a:xfrm>
                <a:off x="2234706" y="2303257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3C7EB6-7EC8-0352-95BD-C4E7EFC9B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706" y="2303257"/>
                <a:ext cx="524503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5E12D7-8C31-C950-C01E-7260B63521BF}"/>
                  </a:ext>
                </a:extLst>
              </p:cNvPr>
              <p:cNvSpPr txBox="1"/>
              <p:nvPr/>
            </p:nvSpPr>
            <p:spPr>
              <a:xfrm>
                <a:off x="2329022" y="4156634"/>
                <a:ext cx="4518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5E12D7-8C31-C950-C01E-7260B635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022" y="4156634"/>
                <a:ext cx="451854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18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106DE8B-77F7-2195-AD91-F186C62030F3}"/>
              </a:ext>
            </a:extLst>
          </p:cNvPr>
          <p:cNvCxnSpPr/>
          <p:nvPr/>
        </p:nvCxnSpPr>
        <p:spPr>
          <a:xfrm>
            <a:off x="3083448" y="2647507"/>
            <a:ext cx="129716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FB1B859-1ECD-EF76-AE05-48A956AC6CCC}"/>
              </a:ext>
            </a:extLst>
          </p:cNvPr>
          <p:cNvSpPr/>
          <p:nvPr/>
        </p:nvSpPr>
        <p:spPr>
          <a:xfrm>
            <a:off x="4369982" y="2647507"/>
            <a:ext cx="3572539" cy="2360426"/>
          </a:xfrm>
          <a:custGeom>
            <a:avLst/>
            <a:gdLst>
              <a:gd name="connsiteX0" fmla="*/ 0 w 3572539"/>
              <a:gd name="connsiteY0" fmla="*/ 0 h 1658679"/>
              <a:gd name="connsiteX1" fmla="*/ 1116418 w 3572539"/>
              <a:gd name="connsiteY1" fmla="*/ 1116418 h 1658679"/>
              <a:gd name="connsiteX2" fmla="*/ 3572539 w 3572539"/>
              <a:gd name="connsiteY2" fmla="*/ 1658679 h 165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2539" h="1658679">
                <a:moveTo>
                  <a:pt x="0" y="0"/>
                </a:moveTo>
                <a:cubicBezTo>
                  <a:pt x="260497" y="419986"/>
                  <a:pt x="520995" y="839972"/>
                  <a:pt x="1116418" y="1116418"/>
                </a:cubicBezTo>
                <a:cubicBezTo>
                  <a:pt x="1711841" y="1392865"/>
                  <a:pt x="3134832" y="1522228"/>
                  <a:pt x="3572539" y="1658679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791F2B-8C72-0E24-1429-D78692A0D00B}"/>
              </a:ext>
            </a:extLst>
          </p:cNvPr>
          <p:cNvCxnSpPr/>
          <p:nvPr/>
        </p:nvCxnSpPr>
        <p:spPr>
          <a:xfrm>
            <a:off x="6096000" y="1584251"/>
            <a:ext cx="0" cy="4274289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7B6C92-61E2-5323-71BD-1439CA4A403E}"/>
              </a:ext>
            </a:extLst>
          </p:cNvPr>
          <p:cNvCxnSpPr/>
          <p:nvPr/>
        </p:nvCxnSpPr>
        <p:spPr>
          <a:xfrm>
            <a:off x="3094080" y="935665"/>
            <a:ext cx="0" cy="492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11E290-ECAB-C822-6E3C-210940E21556}"/>
              </a:ext>
            </a:extLst>
          </p:cNvPr>
          <p:cNvCxnSpPr/>
          <p:nvPr/>
        </p:nvCxnSpPr>
        <p:spPr>
          <a:xfrm>
            <a:off x="3083448" y="5858540"/>
            <a:ext cx="60605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9C3029-6224-BF91-9321-D9333F5378B3}"/>
                  </a:ext>
                </a:extLst>
              </p:cNvPr>
              <p:cNvSpPr txBox="1"/>
              <p:nvPr/>
            </p:nvSpPr>
            <p:spPr>
              <a:xfrm>
                <a:off x="5508208" y="1122585"/>
                <a:ext cx="1211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𝑆𝑢𝑝𝑝𝑙𝑦</m:t>
                      </m:r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9C3029-6224-BF91-9321-D9333F53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208" y="1122585"/>
                <a:ext cx="1211037" cy="461665"/>
              </a:xfrm>
              <a:prstGeom prst="rect">
                <a:avLst/>
              </a:prstGeom>
              <a:blipFill>
                <a:blip r:embed="rId2"/>
                <a:stretch>
                  <a:fillRect l="-1515" r="-505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4150E-BBD5-5659-EF6F-AFB77822C253}"/>
                  </a:ext>
                </a:extLst>
              </p:cNvPr>
              <p:cNvSpPr txBox="1"/>
              <p:nvPr/>
            </p:nvSpPr>
            <p:spPr>
              <a:xfrm>
                <a:off x="7886883" y="4777100"/>
                <a:ext cx="1412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𝐷𝑒𝑚𝑎𝑛𝑑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24150E-BBD5-5659-EF6F-AFB77822C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883" y="4777100"/>
                <a:ext cx="14126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646AE3-3012-53E6-0969-283CBAD3F445}"/>
                  </a:ext>
                </a:extLst>
              </p:cNvPr>
              <p:cNvSpPr txBox="1"/>
              <p:nvPr/>
            </p:nvSpPr>
            <p:spPr>
              <a:xfrm>
                <a:off x="5396252" y="5858540"/>
                <a:ext cx="13867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646AE3-3012-53E6-0969-283CBAD3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252" y="5858540"/>
                <a:ext cx="1386790" cy="461665"/>
              </a:xfrm>
              <a:prstGeom prst="rect">
                <a:avLst/>
              </a:prstGeom>
              <a:blipFill>
                <a:blip r:embed="rId4"/>
                <a:stretch>
                  <a:fillRect r="-877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D9AB0B-A406-050C-C3EA-1494BF5ED12A}"/>
                  </a:ext>
                </a:extLst>
              </p:cNvPr>
              <p:cNvSpPr txBox="1"/>
              <p:nvPr/>
            </p:nvSpPr>
            <p:spPr>
              <a:xfrm>
                <a:off x="9144006" y="5566152"/>
                <a:ext cx="13316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D9AB0B-A406-050C-C3EA-1494BF5ED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6" y="5566152"/>
                <a:ext cx="133164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70BE08-D466-4C73-8747-38A725498DC8}"/>
                  </a:ext>
                </a:extLst>
              </p:cNvPr>
              <p:cNvSpPr txBox="1"/>
              <p:nvPr/>
            </p:nvSpPr>
            <p:spPr>
              <a:xfrm>
                <a:off x="2551559" y="643276"/>
                <a:ext cx="5425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70BE08-D466-4C73-8747-38A725498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59" y="643276"/>
                <a:ext cx="54252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2F9F75-307B-E28A-8C39-54623E82C149}"/>
                  </a:ext>
                </a:extLst>
              </p:cNvPr>
              <p:cNvSpPr txBox="1"/>
              <p:nvPr/>
            </p:nvSpPr>
            <p:spPr>
              <a:xfrm>
                <a:off x="2527148" y="2355119"/>
                <a:ext cx="5509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2F9F75-307B-E28A-8C39-54623E82C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148" y="2355119"/>
                <a:ext cx="55098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B696C7-7695-8EE7-3FA9-DA127730387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4355869" y="2647507"/>
            <a:ext cx="14113" cy="321103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79EDCE-88E8-5221-2F23-F13BFFAF5FE9}"/>
                  </a:ext>
                </a:extLst>
              </p:cNvPr>
              <p:cNvSpPr txBox="1"/>
              <p:nvPr/>
            </p:nvSpPr>
            <p:spPr>
              <a:xfrm>
                <a:off x="4092149" y="5840356"/>
                <a:ext cx="555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79EDCE-88E8-5221-2F23-F13BFFAF5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49" y="5840356"/>
                <a:ext cx="5556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61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2CB59-5502-2D22-FC66-14070345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447E5B-E90F-6D44-66EE-79E5F950182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911163" y="2636874"/>
            <a:ext cx="187133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9F0457-39C7-295B-3021-5CBC5446CD51}"/>
              </a:ext>
            </a:extLst>
          </p:cNvPr>
          <p:cNvCxnSpPr/>
          <p:nvPr/>
        </p:nvCxnSpPr>
        <p:spPr>
          <a:xfrm>
            <a:off x="3094080" y="935665"/>
            <a:ext cx="0" cy="492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59CF3B-59FE-C43B-1B52-3DA4C9D23EBB}"/>
              </a:ext>
            </a:extLst>
          </p:cNvPr>
          <p:cNvCxnSpPr/>
          <p:nvPr/>
        </p:nvCxnSpPr>
        <p:spPr>
          <a:xfrm>
            <a:off x="3083448" y="5858540"/>
            <a:ext cx="60605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029642-DAA0-9E21-6EBB-4C7049B3C1A5}"/>
                  </a:ext>
                </a:extLst>
              </p:cNvPr>
              <p:cNvSpPr txBox="1"/>
              <p:nvPr/>
            </p:nvSpPr>
            <p:spPr>
              <a:xfrm>
                <a:off x="9144006" y="5566152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0029642-DAA0-9E21-6EBB-4C7049B3C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6" y="5566152"/>
                <a:ext cx="51385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DACEE9-499F-88AB-DE5A-D152246B78B9}"/>
                  </a:ext>
                </a:extLst>
              </p:cNvPr>
              <p:cNvSpPr txBox="1"/>
              <p:nvPr/>
            </p:nvSpPr>
            <p:spPr>
              <a:xfrm>
                <a:off x="2551559" y="643276"/>
                <a:ext cx="54252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DACEE9-499F-88AB-DE5A-D152246B7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559" y="643276"/>
                <a:ext cx="54252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2BD31-F9DA-FAD1-2C6C-B6EFB546C56B}"/>
                  </a:ext>
                </a:extLst>
              </p:cNvPr>
              <p:cNvSpPr txBox="1"/>
              <p:nvPr/>
            </p:nvSpPr>
            <p:spPr>
              <a:xfrm>
                <a:off x="2367655" y="2355119"/>
                <a:ext cx="8178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1.2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2BD31-F9DA-FAD1-2C6C-B6EFB546C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55" y="2355119"/>
                <a:ext cx="81785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BFD7802-423C-457F-6DEB-2F9B7072EA70}"/>
              </a:ext>
            </a:extLst>
          </p:cNvPr>
          <p:cNvSpPr/>
          <p:nvPr/>
        </p:nvSpPr>
        <p:spPr>
          <a:xfrm>
            <a:off x="3094074" y="2636874"/>
            <a:ext cx="3817089" cy="3232298"/>
          </a:xfrm>
          <a:custGeom>
            <a:avLst/>
            <a:gdLst>
              <a:gd name="connsiteX0" fmla="*/ 0 w 4242391"/>
              <a:gd name="connsiteY0" fmla="*/ 3232298 h 3232298"/>
              <a:gd name="connsiteX1" fmla="*/ 3083442 w 4242391"/>
              <a:gd name="connsiteY1" fmla="*/ 2232838 h 3232298"/>
              <a:gd name="connsiteX2" fmla="*/ 4242391 w 4242391"/>
              <a:gd name="connsiteY2" fmla="*/ 0 h 32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2391" h="3232298">
                <a:moveTo>
                  <a:pt x="0" y="3232298"/>
                </a:moveTo>
                <a:cubicBezTo>
                  <a:pt x="1188188" y="3001926"/>
                  <a:pt x="2376377" y="2771554"/>
                  <a:pt x="3083442" y="2232838"/>
                </a:cubicBezTo>
                <a:cubicBezTo>
                  <a:pt x="3790507" y="1694122"/>
                  <a:pt x="4003158" y="363279"/>
                  <a:pt x="4242391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BCC8196-ED79-2236-C126-498F0E8A4C0E}"/>
              </a:ext>
            </a:extLst>
          </p:cNvPr>
          <p:cNvSpPr/>
          <p:nvPr/>
        </p:nvSpPr>
        <p:spPr>
          <a:xfrm>
            <a:off x="3088758" y="2652129"/>
            <a:ext cx="4938823" cy="3232298"/>
          </a:xfrm>
          <a:custGeom>
            <a:avLst/>
            <a:gdLst>
              <a:gd name="connsiteX0" fmla="*/ 0 w 4242391"/>
              <a:gd name="connsiteY0" fmla="*/ 3232298 h 3232298"/>
              <a:gd name="connsiteX1" fmla="*/ 3083442 w 4242391"/>
              <a:gd name="connsiteY1" fmla="*/ 2232838 h 3232298"/>
              <a:gd name="connsiteX2" fmla="*/ 4242391 w 4242391"/>
              <a:gd name="connsiteY2" fmla="*/ 0 h 323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2391" h="3232298">
                <a:moveTo>
                  <a:pt x="0" y="3232298"/>
                </a:moveTo>
                <a:cubicBezTo>
                  <a:pt x="1188188" y="3001926"/>
                  <a:pt x="2376377" y="2771554"/>
                  <a:pt x="3083442" y="2232838"/>
                </a:cubicBezTo>
                <a:cubicBezTo>
                  <a:pt x="3790507" y="1694122"/>
                  <a:pt x="4003158" y="363279"/>
                  <a:pt x="4242391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9FBB58-4A68-8707-64E6-98E5FF7EEA7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088758" y="2636874"/>
            <a:ext cx="3822405" cy="1525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9E43D5-CC56-BF55-725C-A06454FEA550}"/>
                  </a:ext>
                </a:extLst>
              </p:cNvPr>
              <p:cNvSpPr txBox="1"/>
              <p:nvPr/>
            </p:nvSpPr>
            <p:spPr>
              <a:xfrm>
                <a:off x="7013565" y="4551967"/>
                <a:ext cx="157222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E9E43D5-CC56-BF55-725C-A06454FE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65" y="4551967"/>
                <a:ext cx="157222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7B99DB-722E-6435-3750-5FDA373ADC58}"/>
                  </a:ext>
                </a:extLst>
              </p:cNvPr>
              <p:cNvSpPr txBox="1"/>
              <p:nvPr/>
            </p:nvSpPr>
            <p:spPr>
              <a:xfrm>
                <a:off x="4833649" y="3136612"/>
                <a:ext cx="17998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7B99DB-722E-6435-3750-5FDA373AD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49" y="3136612"/>
                <a:ext cx="179985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552B10-D307-F42B-2777-45C5B31D7745}"/>
              </a:ext>
            </a:extLst>
          </p:cNvPr>
          <p:cNvCxnSpPr>
            <a:cxnSpLocks/>
            <a:stCxn id="34" idx="2"/>
            <a:endCxn id="6" idx="1"/>
          </p:cNvCxnSpPr>
          <p:nvPr/>
        </p:nvCxnSpPr>
        <p:spPr>
          <a:xfrm>
            <a:off x="5733575" y="3721387"/>
            <a:ext cx="134824" cy="11483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FACEB6-0F7E-5ED6-280E-148ABD00C4BB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453684" y="3880884"/>
            <a:ext cx="345994" cy="671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2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47457D-53AF-909E-A290-DF0FDC709B8B}"/>
              </a:ext>
            </a:extLst>
          </p:cNvPr>
          <p:cNvCxnSpPr>
            <a:cxnSpLocks/>
          </p:cNvCxnSpPr>
          <p:nvPr/>
        </p:nvCxnSpPr>
        <p:spPr>
          <a:xfrm>
            <a:off x="3083446" y="2647506"/>
            <a:ext cx="6687879" cy="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2DE04FC-6FD7-115E-FAAD-47A85104DF37}"/>
              </a:ext>
            </a:extLst>
          </p:cNvPr>
          <p:cNvSpPr/>
          <p:nvPr/>
        </p:nvSpPr>
        <p:spPr>
          <a:xfrm>
            <a:off x="6273211" y="2647507"/>
            <a:ext cx="3572539" cy="2360426"/>
          </a:xfrm>
          <a:custGeom>
            <a:avLst/>
            <a:gdLst>
              <a:gd name="connsiteX0" fmla="*/ 0 w 3572539"/>
              <a:gd name="connsiteY0" fmla="*/ 0 h 1658679"/>
              <a:gd name="connsiteX1" fmla="*/ 1116418 w 3572539"/>
              <a:gd name="connsiteY1" fmla="*/ 1116418 h 1658679"/>
              <a:gd name="connsiteX2" fmla="*/ 3572539 w 3572539"/>
              <a:gd name="connsiteY2" fmla="*/ 1658679 h 165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2539" h="1658679">
                <a:moveTo>
                  <a:pt x="0" y="0"/>
                </a:moveTo>
                <a:cubicBezTo>
                  <a:pt x="260497" y="419986"/>
                  <a:pt x="520995" y="839972"/>
                  <a:pt x="1116418" y="1116418"/>
                </a:cubicBezTo>
                <a:cubicBezTo>
                  <a:pt x="1711841" y="1392865"/>
                  <a:pt x="3134832" y="1522228"/>
                  <a:pt x="3572539" y="1658679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34624B-056F-8E3E-3A7F-5F15BB059FD9}"/>
              </a:ext>
            </a:extLst>
          </p:cNvPr>
          <p:cNvCxnSpPr/>
          <p:nvPr/>
        </p:nvCxnSpPr>
        <p:spPr>
          <a:xfrm>
            <a:off x="3094080" y="935665"/>
            <a:ext cx="0" cy="4922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DFCBC3-74F0-88A1-9133-5D65C7C9CE34}"/>
              </a:ext>
            </a:extLst>
          </p:cNvPr>
          <p:cNvCxnSpPr/>
          <p:nvPr/>
        </p:nvCxnSpPr>
        <p:spPr>
          <a:xfrm>
            <a:off x="3083446" y="4912241"/>
            <a:ext cx="4848447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F817D7-40D5-54BA-C874-B6F6DE1001CF}"/>
              </a:ext>
            </a:extLst>
          </p:cNvPr>
          <p:cNvSpPr/>
          <p:nvPr/>
        </p:nvSpPr>
        <p:spPr>
          <a:xfrm>
            <a:off x="7931892" y="1541720"/>
            <a:ext cx="1669311" cy="3381153"/>
          </a:xfrm>
          <a:custGeom>
            <a:avLst/>
            <a:gdLst>
              <a:gd name="connsiteX0" fmla="*/ 0 w 1669311"/>
              <a:gd name="connsiteY0" fmla="*/ 3381153 h 3381153"/>
              <a:gd name="connsiteX1" fmla="*/ 1265274 w 1669311"/>
              <a:gd name="connsiteY1" fmla="*/ 2317898 h 3381153"/>
              <a:gd name="connsiteX2" fmla="*/ 1669311 w 1669311"/>
              <a:gd name="connsiteY2" fmla="*/ 0 h 338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9311" h="3381153">
                <a:moveTo>
                  <a:pt x="0" y="3381153"/>
                </a:moveTo>
                <a:cubicBezTo>
                  <a:pt x="493528" y="3131288"/>
                  <a:pt x="987056" y="2881423"/>
                  <a:pt x="1265274" y="2317898"/>
                </a:cubicBezTo>
                <a:cubicBezTo>
                  <a:pt x="1543493" y="1754372"/>
                  <a:pt x="1606402" y="877186"/>
                  <a:pt x="1669311" y="0"/>
                </a:cubicBezTo>
              </a:path>
            </a:pathLst>
          </a:cu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565656-15F6-B656-DDD9-7EEB250132F3}"/>
              </a:ext>
            </a:extLst>
          </p:cNvPr>
          <p:cNvSpPr/>
          <p:nvPr/>
        </p:nvSpPr>
        <p:spPr>
          <a:xfrm>
            <a:off x="6756999" y="2647509"/>
            <a:ext cx="3014326" cy="2360426"/>
          </a:xfrm>
          <a:custGeom>
            <a:avLst/>
            <a:gdLst>
              <a:gd name="connsiteX0" fmla="*/ 0 w 3572539"/>
              <a:gd name="connsiteY0" fmla="*/ 0 h 1658679"/>
              <a:gd name="connsiteX1" fmla="*/ 1116418 w 3572539"/>
              <a:gd name="connsiteY1" fmla="*/ 1116418 h 1658679"/>
              <a:gd name="connsiteX2" fmla="*/ 3572539 w 3572539"/>
              <a:gd name="connsiteY2" fmla="*/ 1658679 h 165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2539" h="1658679">
                <a:moveTo>
                  <a:pt x="0" y="0"/>
                </a:moveTo>
                <a:cubicBezTo>
                  <a:pt x="260497" y="419986"/>
                  <a:pt x="520995" y="839972"/>
                  <a:pt x="1116418" y="1116418"/>
                </a:cubicBezTo>
                <a:cubicBezTo>
                  <a:pt x="1711841" y="1392865"/>
                  <a:pt x="3134832" y="1522228"/>
                  <a:pt x="3572539" y="1658679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6CA5E3-C815-EA4C-9BD8-3763C7C7C9DF}"/>
              </a:ext>
            </a:extLst>
          </p:cNvPr>
          <p:cNvSpPr/>
          <p:nvPr/>
        </p:nvSpPr>
        <p:spPr>
          <a:xfrm>
            <a:off x="7139771" y="2647507"/>
            <a:ext cx="2727245" cy="2360426"/>
          </a:xfrm>
          <a:custGeom>
            <a:avLst/>
            <a:gdLst>
              <a:gd name="connsiteX0" fmla="*/ 0 w 3572539"/>
              <a:gd name="connsiteY0" fmla="*/ 0 h 1658679"/>
              <a:gd name="connsiteX1" fmla="*/ 1116418 w 3572539"/>
              <a:gd name="connsiteY1" fmla="*/ 1116418 h 1658679"/>
              <a:gd name="connsiteX2" fmla="*/ 3572539 w 3572539"/>
              <a:gd name="connsiteY2" fmla="*/ 1658679 h 165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2539" h="1658679">
                <a:moveTo>
                  <a:pt x="0" y="0"/>
                </a:moveTo>
                <a:cubicBezTo>
                  <a:pt x="260497" y="419986"/>
                  <a:pt x="520995" y="839972"/>
                  <a:pt x="1116418" y="1116418"/>
                </a:cubicBezTo>
                <a:cubicBezTo>
                  <a:pt x="1711841" y="1392865"/>
                  <a:pt x="3134832" y="1522228"/>
                  <a:pt x="3572539" y="1658679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727B75F-630F-3A08-863D-FEA64B37AC70}"/>
              </a:ext>
            </a:extLst>
          </p:cNvPr>
          <p:cNvSpPr/>
          <p:nvPr/>
        </p:nvSpPr>
        <p:spPr>
          <a:xfrm>
            <a:off x="7565077" y="2647506"/>
            <a:ext cx="2280674" cy="2360426"/>
          </a:xfrm>
          <a:custGeom>
            <a:avLst/>
            <a:gdLst>
              <a:gd name="connsiteX0" fmla="*/ 0 w 3572539"/>
              <a:gd name="connsiteY0" fmla="*/ 0 h 1658679"/>
              <a:gd name="connsiteX1" fmla="*/ 1116418 w 3572539"/>
              <a:gd name="connsiteY1" fmla="*/ 1116418 h 1658679"/>
              <a:gd name="connsiteX2" fmla="*/ 3572539 w 3572539"/>
              <a:gd name="connsiteY2" fmla="*/ 1658679 h 165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2539" h="1658679">
                <a:moveTo>
                  <a:pt x="0" y="0"/>
                </a:moveTo>
                <a:cubicBezTo>
                  <a:pt x="260497" y="419986"/>
                  <a:pt x="520995" y="839972"/>
                  <a:pt x="1116418" y="1116418"/>
                </a:cubicBezTo>
                <a:cubicBezTo>
                  <a:pt x="1711841" y="1392865"/>
                  <a:pt x="3134832" y="1522228"/>
                  <a:pt x="3572539" y="1658679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952E59-3D4D-A69A-52AC-D1A3277AA94A}"/>
              </a:ext>
            </a:extLst>
          </p:cNvPr>
          <p:cNvSpPr/>
          <p:nvPr/>
        </p:nvSpPr>
        <p:spPr>
          <a:xfrm>
            <a:off x="8070124" y="2647506"/>
            <a:ext cx="1754360" cy="2360426"/>
          </a:xfrm>
          <a:custGeom>
            <a:avLst/>
            <a:gdLst>
              <a:gd name="connsiteX0" fmla="*/ 0 w 3572539"/>
              <a:gd name="connsiteY0" fmla="*/ 0 h 1658679"/>
              <a:gd name="connsiteX1" fmla="*/ 1116418 w 3572539"/>
              <a:gd name="connsiteY1" fmla="*/ 1116418 h 1658679"/>
              <a:gd name="connsiteX2" fmla="*/ 3572539 w 3572539"/>
              <a:gd name="connsiteY2" fmla="*/ 1658679 h 165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2539" h="1658679">
                <a:moveTo>
                  <a:pt x="0" y="0"/>
                </a:moveTo>
                <a:cubicBezTo>
                  <a:pt x="260497" y="419986"/>
                  <a:pt x="520995" y="839972"/>
                  <a:pt x="1116418" y="1116418"/>
                </a:cubicBezTo>
                <a:cubicBezTo>
                  <a:pt x="1711841" y="1392865"/>
                  <a:pt x="3134832" y="1522228"/>
                  <a:pt x="3572539" y="1658679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CF57A7AE-1CD3-3DDE-DEBA-FFD20932A6FE}"/>
              </a:ext>
            </a:extLst>
          </p:cNvPr>
          <p:cNvSpPr/>
          <p:nvPr/>
        </p:nvSpPr>
        <p:spPr>
          <a:xfrm rot="5400000">
            <a:off x="6951037" y="1432736"/>
            <a:ext cx="441253" cy="1796907"/>
          </a:xfrm>
          <a:prstGeom prst="leftBrace">
            <a:avLst>
              <a:gd name="adj1" fmla="val 6325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A47F3D-88F0-F1EC-5FB4-9FD94E8021AA}"/>
                  </a:ext>
                </a:extLst>
              </p:cNvPr>
              <p:cNvSpPr txBox="1"/>
              <p:nvPr/>
            </p:nvSpPr>
            <p:spPr>
              <a:xfrm>
                <a:off x="6945575" y="1701208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A47F3D-88F0-F1EC-5FB4-9FD94E802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575" y="1701208"/>
                <a:ext cx="45217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715590-D9F6-F233-F9FE-7CA746B32628}"/>
                  </a:ext>
                </a:extLst>
              </p:cNvPr>
              <p:cNvSpPr txBox="1"/>
              <p:nvPr/>
            </p:nvSpPr>
            <p:spPr>
              <a:xfrm>
                <a:off x="2651112" y="723029"/>
                <a:ext cx="5425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715590-D9F6-F233-F9FE-7CA746B32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112" y="723029"/>
                <a:ext cx="5425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B5CDCD-DBA9-8E7B-A135-3C8C057FB53A}"/>
                  </a:ext>
                </a:extLst>
              </p:cNvPr>
              <p:cNvSpPr txBox="1"/>
              <p:nvPr/>
            </p:nvSpPr>
            <p:spPr>
              <a:xfrm>
                <a:off x="10453271" y="5566151"/>
                <a:ext cx="44614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B5CDCD-DBA9-8E7B-A135-3C8C057FB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271" y="5566151"/>
                <a:ext cx="4461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BAF9D4-17D0-CD48-4A23-238CC5A0A602}"/>
                  </a:ext>
                </a:extLst>
              </p:cNvPr>
              <p:cNvSpPr txBox="1"/>
              <p:nvPr/>
            </p:nvSpPr>
            <p:spPr>
              <a:xfrm>
                <a:off x="9358232" y="1080053"/>
                <a:ext cx="5102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2BAF9D4-17D0-CD48-4A23-238CC5A0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232" y="1080053"/>
                <a:ext cx="510268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D960C8-103D-D76A-C728-08D97342F395}"/>
                  </a:ext>
                </a:extLst>
              </p:cNvPr>
              <p:cNvSpPr txBox="1"/>
              <p:nvPr/>
            </p:nvSpPr>
            <p:spPr>
              <a:xfrm>
                <a:off x="9666666" y="2416671"/>
                <a:ext cx="1974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D960C8-103D-D76A-C728-08D97342F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666" y="2416671"/>
                <a:ext cx="1974323" cy="461665"/>
              </a:xfrm>
              <a:prstGeom prst="rect">
                <a:avLst/>
              </a:prstGeom>
              <a:blipFill>
                <a:blip r:embed="rId6"/>
                <a:stretch>
                  <a:fillRect r="-617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4E0335-44D7-F8F2-752A-6C0E4EA392CE}"/>
                  </a:ext>
                </a:extLst>
              </p:cNvPr>
              <p:cNvSpPr txBox="1"/>
              <p:nvPr/>
            </p:nvSpPr>
            <p:spPr>
              <a:xfrm>
                <a:off x="9766841" y="4740737"/>
                <a:ext cx="2054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4E0335-44D7-F8F2-752A-6C0E4EA39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6841" y="4740737"/>
                <a:ext cx="2054472" cy="461665"/>
              </a:xfrm>
              <a:prstGeom prst="rect">
                <a:avLst/>
              </a:prstGeom>
              <a:blipFill>
                <a:blip r:embed="rId7"/>
                <a:stretch>
                  <a:fillRect r="-890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BCE561-EA63-5B1E-F4BB-3CD656929FA0}"/>
              </a:ext>
            </a:extLst>
          </p:cNvPr>
          <p:cNvCxnSpPr/>
          <p:nvPr/>
        </p:nvCxnSpPr>
        <p:spPr>
          <a:xfrm>
            <a:off x="6560288" y="1701208"/>
            <a:ext cx="0" cy="4157331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CBD51C-EABB-B880-61A4-F06166B2C853}"/>
              </a:ext>
            </a:extLst>
          </p:cNvPr>
          <p:cNvCxnSpPr/>
          <p:nvPr/>
        </p:nvCxnSpPr>
        <p:spPr>
          <a:xfrm>
            <a:off x="7914169" y="1704750"/>
            <a:ext cx="0" cy="4157331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6B6B3E-0387-53D5-06A0-400661599C9B}"/>
              </a:ext>
            </a:extLst>
          </p:cNvPr>
          <p:cNvCxnSpPr>
            <a:cxnSpLocks/>
          </p:cNvCxnSpPr>
          <p:nvPr/>
        </p:nvCxnSpPr>
        <p:spPr>
          <a:xfrm>
            <a:off x="3083448" y="5858540"/>
            <a:ext cx="7400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B295F6-B0F7-1317-BD54-1BBC01FE097C}"/>
                  </a:ext>
                </a:extLst>
              </p:cNvPr>
              <p:cNvSpPr txBox="1"/>
              <p:nvPr/>
            </p:nvSpPr>
            <p:spPr>
              <a:xfrm>
                <a:off x="6305487" y="5796986"/>
                <a:ext cx="529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𝐼𝑒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B295F6-B0F7-1317-BD54-1BBC01FE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487" y="5796986"/>
                <a:ext cx="52963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8789CB-17C0-83DE-ED8C-95D66CF16707}"/>
                  </a:ext>
                </a:extLst>
              </p:cNvPr>
              <p:cNvSpPr txBox="1"/>
              <p:nvPr/>
            </p:nvSpPr>
            <p:spPr>
              <a:xfrm>
                <a:off x="7596082" y="5814235"/>
                <a:ext cx="6030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8789CB-17C0-83DE-ED8C-95D66CF16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082" y="5814235"/>
                <a:ext cx="60304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E3C111-EF99-A80A-0D56-0A81617DB655}"/>
              </a:ext>
            </a:extLst>
          </p:cNvPr>
          <p:cNvCxnSpPr/>
          <p:nvPr/>
        </p:nvCxnSpPr>
        <p:spPr>
          <a:xfrm>
            <a:off x="6756999" y="5380074"/>
            <a:ext cx="9941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EB2249-CBA5-EED1-4FAD-226FC9BAFBA2}"/>
                  </a:ext>
                </a:extLst>
              </p:cNvPr>
              <p:cNvSpPr txBox="1"/>
              <p:nvPr/>
            </p:nvSpPr>
            <p:spPr>
              <a:xfrm>
                <a:off x="5929138" y="2778182"/>
                <a:ext cx="591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DEB2249-CBA5-EED1-4FAD-226FC9BAF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38" y="2778182"/>
                <a:ext cx="591379" cy="461665"/>
              </a:xfrm>
              <a:prstGeom prst="rect">
                <a:avLst/>
              </a:prstGeom>
              <a:blipFill>
                <a:blip r:embed="rId10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96107C-C243-7C65-B712-7FE824F6C8B3}"/>
                  </a:ext>
                </a:extLst>
              </p:cNvPr>
              <p:cNvSpPr txBox="1"/>
              <p:nvPr/>
            </p:nvSpPr>
            <p:spPr>
              <a:xfrm>
                <a:off x="8121728" y="2789936"/>
                <a:ext cx="636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GB" sz="24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D96107C-C243-7C65-B712-7FE824F6C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728" y="2789936"/>
                <a:ext cx="636263" cy="461665"/>
              </a:xfrm>
              <a:prstGeom prst="rect">
                <a:avLst/>
              </a:prstGeom>
              <a:blipFill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09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Trindade Ferreira [pr22dtf]</dc:creator>
  <cp:lastModifiedBy>Diogo Trindade Ferreira [pr22dtf]</cp:lastModifiedBy>
  <cp:revision>1</cp:revision>
  <dcterms:created xsi:type="dcterms:W3CDTF">2025-01-08T00:11:23Z</dcterms:created>
  <dcterms:modified xsi:type="dcterms:W3CDTF">2025-01-08T00:11:23Z</dcterms:modified>
</cp:coreProperties>
</file>