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8" r:id="rId9"/>
    <p:sldId id="269" r:id="rId10"/>
    <p:sldId id="266" r:id="rId11"/>
    <p:sldId id="270" r:id="rId12"/>
    <p:sldId id="267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>
        <p:scale>
          <a:sx n="75" d="100"/>
          <a:sy n="75" d="100"/>
        </p:scale>
        <p:origin x="32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86EE-E670-4874-9CB6-72FFBB99F30F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0DC05-6CA4-4034-A82A-90EAF379A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3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C05-6CA4-4034-A82A-90EAF379AAA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900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C05-6CA4-4034-A82A-90EAF379AAA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57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36460-5A80-4353-B924-B1BA9F28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01C37-C132-B682-A3CA-6A0866D92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055FF-97BD-D337-5A46-5226F5EBC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484E-F761-CBE4-217C-A358E4001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C05-6CA4-4034-A82A-90EAF379AA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164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C05-6CA4-4034-A82A-90EAF379AA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43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09818-06A1-924D-7606-6C96882A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EA9F98-2795-D482-FCD9-113FE2C09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823F5-1C6D-9A20-E6DD-32B9B0007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A673-12CB-A7F5-07FD-338A90B6E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20DC05-6CA4-4034-A82A-90EAF379AA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77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F706-8843-546F-5C81-35497E741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09EFF-73ED-E45C-2D6B-27BBE600E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BFA7-F546-B94C-414E-C55FBF37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1208-2239-DA1F-E541-60A4864A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8E5B-A87E-3A0B-7836-4DFACF74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9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68B7F-817E-F3A5-E50A-6B7A30D9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5309E-9C2E-48E7-5FB5-7889DF4A5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AAFB-1FB3-62DA-2297-E0ACA31D3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18FB-102B-B676-7B6A-EB9BDE2C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C33-7345-B43B-C8F3-08C92FB6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37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ED42E-ADF4-C0B8-3927-C02F045D5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4E98B-53D2-3750-F33C-56FA7905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48183-5DF5-7484-85C8-B74FE42F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B3F2-BD4B-2461-2ED9-A856AE1E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A995D-0BDA-962C-1C91-96953EC7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91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525D-E094-B2F1-13F1-55E782BC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1289-6872-E353-C750-CDE76323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F932-21EE-8D84-2702-BC679AFA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9E5C-F9B5-98B7-43DF-CED235BB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BF72-FFDE-E02C-6E13-2E11B9F8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3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C395-74B4-0C4D-C708-15E6CBE3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3A8C1-599F-7755-493E-105E1F9D5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DEE9-FF2B-3EFA-77A9-C08C1C7E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516CD-1B2B-CA59-BA69-68A6AAEC6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70F0D-68CC-8D8E-A99F-985B23C8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9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B86A-2843-81C6-F7C2-B0B2F2D9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F2A9-1B6E-0865-E18B-4A48795AC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5D3B3-AD0A-933F-8EAC-F1A07947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29D34-0892-4707-02E4-48E3D8B1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2E400-6733-29A2-B49E-25424B25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6D7DF-DF3C-13B7-053C-6004AC50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40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9FD16-7B61-5A2D-93BE-7D0BD0F5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B1512-139F-77C6-39A6-44060DF9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CD2B6-5ADB-D5CF-6160-EF2A06E1D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BD8BE-632C-053C-ADDB-ADC6E05BE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A75CE-A073-7F95-823C-AA0C99AB0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10E79-6A9C-DAC7-1748-BB0DD70B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53DEB-2855-292D-0D4E-A5B06ACC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2EFFE-05C2-607E-B8B6-6A2AC760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4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3C47-304A-7613-E6A9-7A394D01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B6260-8921-E978-6325-521F411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47B39-03AE-B4D0-21A0-CE54D199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79A04-C173-E2D6-E8F7-89946407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7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C90FB-F5E5-BB98-04DC-4C94038C0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B435-68CF-B92A-6CFA-89367A37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2677B-F442-CB30-63BE-C0D40266C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47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F5C1-3C6D-1520-CBA3-1B6DA980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DAE7-07E0-DEA6-80A3-967D4FF5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3FE6-BD81-5B52-F87D-9084C35A0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5F4A9-36CB-7E63-52C1-D4AC034D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6C25F-3427-A878-B47E-15C275EB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687F3-1AC3-BD08-B196-B89437ED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3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959F-C4DA-47DF-F716-F3DB96B02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D0D70-A857-49FB-483F-AF783458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42163-A07D-BB22-2389-7E8C0A03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92D5A-E90C-91CF-B0A9-82C6370C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4FB9B-2F6C-F16F-6198-C3BA0A2E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8B0DB-578A-B428-C965-F1068BD1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21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D3254-CE80-D176-34EA-A3DEBA6D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63196-F664-01B5-B19C-E49B6ADA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5165-E48A-AD5A-821F-2FC5D0BF9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F6866-E27D-4AEA-8E3C-AEBC60D0C87B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6AE6-92BF-FC1B-20B8-FC88187D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D9EB-3312-7E83-18D9-A7789B381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A4964-F1C1-4846-AA59-F2AAE6AD1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0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3.png"/><Relationship Id="rId3" Type="http://schemas.openxmlformats.org/officeDocument/2006/relationships/image" Target="../media/image840.png"/><Relationship Id="rId7" Type="http://schemas.openxmlformats.org/officeDocument/2006/relationships/image" Target="../media/image78.png"/><Relationship Id="rId12" Type="http://schemas.openxmlformats.org/officeDocument/2006/relationships/image" Target="../media/image880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870.png"/><Relationship Id="rId5" Type="http://schemas.openxmlformats.org/officeDocument/2006/relationships/image" Target="../media/image91.png"/><Relationship Id="rId15" Type="http://schemas.openxmlformats.org/officeDocument/2006/relationships/image" Target="../media/image910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92.png"/><Relationship Id="rId14" Type="http://schemas.openxmlformats.org/officeDocument/2006/relationships/image" Target="../media/image9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6.png"/><Relationship Id="rId18" Type="http://schemas.openxmlformats.org/officeDocument/2006/relationships/image" Target="../media/image97.png"/><Relationship Id="rId3" Type="http://schemas.openxmlformats.org/officeDocument/2006/relationships/image" Target="../media/image840.png"/><Relationship Id="rId7" Type="http://schemas.openxmlformats.org/officeDocument/2006/relationships/image" Target="../media/image78.png"/><Relationship Id="rId12" Type="http://schemas.openxmlformats.org/officeDocument/2006/relationships/image" Target="../media/image880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20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11" Type="http://schemas.openxmlformats.org/officeDocument/2006/relationships/image" Target="../media/image870.png"/><Relationship Id="rId5" Type="http://schemas.openxmlformats.org/officeDocument/2006/relationships/image" Target="../media/image91.png"/><Relationship Id="rId15" Type="http://schemas.openxmlformats.org/officeDocument/2006/relationships/image" Target="../media/image910.png"/><Relationship Id="rId10" Type="http://schemas.openxmlformats.org/officeDocument/2006/relationships/image" Target="../media/image81.png"/><Relationship Id="rId19" Type="http://schemas.openxmlformats.org/officeDocument/2006/relationships/image" Target="../media/image98.png"/><Relationship Id="rId4" Type="http://schemas.openxmlformats.org/officeDocument/2006/relationships/image" Target="../media/image95.png"/><Relationship Id="rId9" Type="http://schemas.openxmlformats.org/officeDocument/2006/relationships/image" Target="../media/image92.png"/><Relationship Id="rId14" Type="http://schemas.openxmlformats.org/officeDocument/2006/relationships/image" Target="../media/image9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00.png"/><Relationship Id="rId3" Type="http://schemas.openxmlformats.org/officeDocument/2006/relationships/image" Target="../media/image930.png"/><Relationship Id="rId7" Type="http://schemas.openxmlformats.org/officeDocument/2006/relationships/image" Target="../media/image79.png"/><Relationship Id="rId12" Type="http://schemas.openxmlformats.org/officeDocument/2006/relationships/image" Target="../media/image9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80.png"/><Relationship Id="rId5" Type="http://schemas.openxmlformats.org/officeDocument/2006/relationships/image" Target="../media/image940.png"/><Relationship Id="rId10" Type="http://schemas.openxmlformats.org/officeDocument/2006/relationships/image" Target="../media/image870.png"/><Relationship Id="rId4" Type="http://schemas.openxmlformats.org/officeDocument/2006/relationships/image" Target="../media/image850.png"/><Relationship Id="rId9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0.png"/><Relationship Id="rId7" Type="http://schemas.openxmlformats.org/officeDocument/2006/relationships/image" Target="../media/image10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0.png"/><Relationship Id="rId4" Type="http://schemas.openxmlformats.org/officeDocument/2006/relationships/image" Target="../media/image9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31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6.png"/><Relationship Id="rId18" Type="http://schemas.openxmlformats.org/officeDocument/2006/relationships/image" Target="../media/image66.png"/><Relationship Id="rId26" Type="http://schemas.openxmlformats.org/officeDocument/2006/relationships/image" Target="../media/image74.png"/><Relationship Id="rId3" Type="http://schemas.openxmlformats.org/officeDocument/2006/relationships/image" Target="../media/image61.png"/><Relationship Id="rId21" Type="http://schemas.openxmlformats.org/officeDocument/2006/relationships/image" Target="../media/image69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54.png"/><Relationship Id="rId24" Type="http://schemas.openxmlformats.org/officeDocument/2006/relationships/image" Target="../media/image72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23" Type="http://schemas.openxmlformats.org/officeDocument/2006/relationships/image" Target="../media/image71.png"/><Relationship Id="rId10" Type="http://schemas.openxmlformats.org/officeDocument/2006/relationships/image" Target="../media/image53.png"/><Relationship Id="rId19" Type="http://schemas.openxmlformats.org/officeDocument/2006/relationships/image" Target="../media/image67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8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90.png"/><Relationship Id="rId3" Type="http://schemas.openxmlformats.org/officeDocument/2006/relationships/image" Target="../media/image84.png"/><Relationship Id="rId7" Type="http://schemas.openxmlformats.org/officeDocument/2006/relationships/image" Target="../media/image78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8.png"/><Relationship Id="rId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85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84.png"/><Relationship Id="rId7" Type="http://schemas.openxmlformats.org/officeDocument/2006/relationships/image" Target="../media/image78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88.png"/><Relationship Id="rId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85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B52EBE-2A0B-A255-DC78-615BD25E1A98}"/>
              </a:ext>
            </a:extLst>
          </p:cNvPr>
          <p:cNvCxnSpPr>
            <a:cxnSpLocks/>
          </p:cNvCxnSpPr>
          <p:nvPr/>
        </p:nvCxnSpPr>
        <p:spPr>
          <a:xfrm>
            <a:off x="973075" y="829339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6029D8-E8CE-D728-960C-957128D069E3}"/>
              </a:ext>
            </a:extLst>
          </p:cNvPr>
          <p:cNvCxnSpPr>
            <a:cxnSpLocks/>
          </p:cNvCxnSpPr>
          <p:nvPr/>
        </p:nvCxnSpPr>
        <p:spPr>
          <a:xfrm>
            <a:off x="2326662" y="1275907"/>
            <a:ext cx="0" cy="3636335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A5CE4D-FCB9-4133-FC4C-AA2594A6E05D}"/>
              </a:ext>
            </a:extLst>
          </p:cNvPr>
          <p:cNvSpPr/>
          <p:nvPr/>
        </p:nvSpPr>
        <p:spPr>
          <a:xfrm>
            <a:off x="1732520" y="1472609"/>
            <a:ext cx="1977656" cy="3040912"/>
          </a:xfrm>
          <a:custGeom>
            <a:avLst/>
            <a:gdLst>
              <a:gd name="connsiteX0" fmla="*/ 0 w 1977656"/>
              <a:gd name="connsiteY0" fmla="*/ 0 h 3040912"/>
              <a:gd name="connsiteX1" fmla="*/ 382772 w 1977656"/>
              <a:gd name="connsiteY1" fmla="*/ 2094614 h 3040912"/>
              <a:gd name="connsiteX2" fmla="*/ 1977656 w 1977656"/>
              <a:gd name="connsiteY2" fmla="*/ 3040912 h 30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656" h="3040912">
                <a:moveTo>
                  <a:pt x="0" y="0"/>
                </a:moveTo>
                <a:cubicBezTo>
                  <a:pt x="26581" y="793897"/>
                  <a:pt x="53163" y="1587795"/>
                  <a:pt x="382772" y="2094614"/>
                </a:cubicBezTo>
                <a:cubicBezTo>
                  <a:pt x="712381" y="2601433"/>
                  <a:pt x="1694121" y="2908005"/>
                  <a:pt x="1977656" y="3040912"/>
                </a:cubicBezTo>
              </a:path>
            </a:pathLst>
          </a:cu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42A205B-C340-6DFD-947C-A89AAE5220FC}"/>
              </a:ext>
            </a:extLst>
          </p:cNvPr>
          <p:cNvSpPr/>
          <p:nvPr/>
        </p:nvSpPr>
        <p:spPr>
          <a:xfrm>
            <a:off x="4124840" y="1472609"/>
            <a:ext cx="1977656" cy="3040912"/>
          </a:xfrm>
          <a:custGeom>
            <a:avLst/>
            <a:gdLst>
              <a:gd name="connsiteX0" fmla="*/ 0 w 1977656"/>
              <a:gd name="connsiteY0" fmla="*/ 0 h 3040912"/>
              <a:gd name="connsiteX1" fmla="*/ 382772 w 1977656"/>
              <a:gd name="connsiteY1" fmla="*/ 2094614 h 3040912"/>
              <a:gd name="connsiteX2" fmla="*/ 1977656 w 1977656"/>
              <a:gd name="connsiteY2" fmla="*/ 3040912 h 30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656" h="3040912">
                <a:moveTo>
                  <a:pt x="0" y="0"/>
                </a:moveTo>
                <a:cubicBezTo>
                  <a:pt x="26581" y="793897"/>
                  <a:pt x="53163" y="1587795"/>
                  <a:pt x="382772" y="2094614"/>
                </a:cubicBezTo>
                <a:cubicBezTo>
                  <a:pt x="712381" y="2601433"/>
                  <a:pt x="1694121" y="2908005"/>
                  <a:pt x="1977656" y="304091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E99C83-9E37-528E-F969-7F31D6A05DB8}"/>
              </a:ext>
            </a:extLst>
          </p:cNvPr>
          <p:cNvCxnSpPr>
            <a:cxnSpLocks/>
          </p:cNvCxnSpPr>
          <p:nvPr/>
        </p:nvCxnSpPr>
        <p:spPr>
          <a:xfrm>
            <a:off x="4391984" y="1275907"/>
            <a:ext cx="0" cy="363633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3EEF9C-5E7E-496F-B11E-D42E5E2608F6}"/>
              </a:ext>
            </a:extLst>
          </p:cNvPr>
          <p:cNvCxnSpPr>
            <a:cxnSpLocks/>
          </p:cNvCxnSpPr>
          <p:nvPr/>
        </p:nvCxnSpPr>
        <p:spPr>
          <a:xfrm>
            <a:off x="5247019" y="1286540"/>
            <a:ext cx="0" cy="3636335"/>
          </a:xfrm>
          <a:prstGeom prst="line">
            <a:avLst/>
          </a:prstGeom>
          <a:ln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0718DB-A8D5-49FE-7750-DEC046EC2885}"/>
                  </a:ext>
                </a:extLst>
              </p:cNvPr>
              <p:cNvSpPr txBox="1"/>
              <p:nvPr/>
            </p:nvSpPr>
            <p:spPr>
              <a:xfrm>
                <a:off x="3898668" y="1073888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0718DB-A8D5-49FE-7750-DEC046EC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668" y="1073888"/>
                <a:ext cx="4948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CE29A-AFE5-FFD3-FA7E-8AB3B0E97463}"/>
                  </a:ext>
                </a:extLst>
              </p:cNvPr>
              <p:cNvSpPr txBox="1"/>
              <p:nvPr/>
            </p:nvSpPr>
            <p:spPr>
              <a:xfrm>
                <a:off x="4222142" y="942608"/>
                <a:ext cx="460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DCE29A-AFE5-FFD3-FA7E-8AB3B0E97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142" y="942608"/>
                <a:ext cx="460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D9F2B4-A710-2409-D645-DAA90C7FFA03}"/>
                  </a:ext>
                </a:extLst>
              </p:cNvPr>
              <p:cNvSpPr txBox="1"/>
              <p:nvPr/>
            </p:nvSpPr>
            <p:spPr>
              <a:xfrm>
                <a:off x="5023242" y="913219"/>
                <a:ext cx="5195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ED9F2B4-A710-2409-D645-DAA90C7FF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242" y="913219"/>
                <a:ext cx="519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875AF9-E528-1B08-0F44-E976BA2DEA54}"/>
                  </a:ext>
                </a:extLst>
              </p:cNvPr>
              <p:cNvSpPr txBox="1"/>
              <p:nvPr/>
            </p:nvSpPr>
            <p:spPr>
              <a:xfrm>
                <a:off x="1512983" y="1126016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875AF9-E528-1B08-0F44-E976BA2D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83" y="1126016"/>
                <a:ext cx="4683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414D8-A2C7-3D1F-7480-D413DEA6AFCC}"/>
                  </a:ext>
                </a:extLst>
              </p:cNvPr>
              <p:cNvSpPr txBox="1"/>
              <p:nvPr/>
            </p:nvSpPr>
            <p:spPr>
              <a:xfrm>
                <a:off x="2145423" y="954269"/>
                <a:ext cx="463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414D8-A2C7-3D1F-7480-D413DEA6A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23" y="954269"/>
                <a:ext cx="46301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35A913-7A2D-21BF-6385-07B214B668FE}"/>
              </a:ext>
            </a:extLst>
          </p:cNvPr>
          <p:cNvCxnSpPr>
            <a:cxnSpLocks/>
          </p:cNvCxnSpPr>
          <p:nvPr/>
        </p:nvCxnSpPr>
        <p:spPr>
          <a:xfrm flipH="1">
            <a:off x="973075" y="3276884"/>
            <a:ext cx="8446666" cy="9555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19B02A8-A945-7BE0-6B81-F69CE493D89A}"/>
              </a:ext>
            </a:extLst>
          </p:cNvPr>
          <p:cNvCxnSpPr>
            <a:cxnSpLocks/>
          </p:cNvCxnSpPr>
          <p:nvPr/>
        </p:nvCxnSpPr>
        <p:spPr>
          <a:xfrm flipH="1">
            <a:off x="973075" y="4092998"/>
            <a:ext cx="8446666" cy="95549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A24F32-1876-967A-CBDE-D4F181986D00}"/>
              </a:ext>
            </a:extLst>
          </p:cNvPr>
          <p:cNvCxnSpPr/>
          <p:nvPr/>
        </p:nvCxnSpPr>
        <p:spPr>
          <a:xfrm>
            <a:off x="1981316" y="3359150"/>
            <a:ext cx="0" cy="1553091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43835D-9C8C-F0D0-6B09-ECD0C8FCFCF9}"/>
              </a:ext>
            </a:extLst>
          </p:cNvPr>
          <p:cNvCxnSpPr>
            <a:cxnSpLocks/>
          </p:cNvCxnSpPr>
          <p:nvPr/>
        </p:nvCxnSpPr>
        <p:spPr>
          <a:xfrm>
            <a:off x="2914766" y="4167294"/>
            <a:ext cx="0" cy="75129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2D1066-A25E-49C8-62AF-CA366D5EC659}"/>
                  </a:ext>
                </a:extLst>
              </p:cNvPr>
              <p:cNvSpPr txBox="1"/>
              <p:nvPr/>
            </p:nvSpPr>
            <p:spPr>
              <a:xfrm>
                <a:off x="611209" y="489113"/>
                <a:ext cx="42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2D1066-A25E-49C8-62AF-CA366D5E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09" y="489113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BB842D-C166-5940-7C11-81A30D116511}"/>
              </a:ext>
            </a:extLst>
          </p:cNvPr>
          <p:cNvCxnSpPr>
            <a:cxnSpLocks/>
          </p:cNvCxnSpPr>
          <p:nvPr/>
        </p:nvCxnSpPr>
        <p:spPr>
          <a:xfrm>
            <a:off x="973075" y="4912242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7B38A0-3CF3-3265-68E3-9D8EBD5BDAFF}"/>
                  </a:ext>
                </a:extLst>
              </p:cNvPr>
              <p:cNvSpPr txBox="1"/>
              <p:nvPr/>
            </p:nvSpPr>
            <p:spPr>
              <a:xfrm>
                <a:off x="5945615" y="4912241"/>
                <a:ext cx="44037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7B38A0-3CF3-3265-68E3-9D8EBD5BD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615" y="4912241"/>
                <a:ext cx="440377" cy="6090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011CEA-8F25-22C6-DC14-84320524FEEB}"/>
                  </a:ext>
                </a:extLst>
              </p:cNvPr>
              <p:cNvSpPr txBox="1"/>
              <p:nvPr/>
            </p:nvSpPr>
            <p:spPr>
              <a:xfrm>
                <a:off x="1738172" y="4887141"/>
                <a:ext cx="52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011CEA-8F25-22C6-DC14-84320524F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72" y="4887141"/>
                <a:ext cx="528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1F5647-264C-1851-F2DC-5512E51B4268}"/>
                  </a:ext>
                </a:extLst>
              </p:cNvPr>
              <p:cNvSpPr txBox="1"/>
              <p:nvPr/>
            </p:nvSpPr>
            <p:spPr>
              <a:xfrm>
                <a:off x="2737884" y="4916015"/>
                <a:ext cx="587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E1F5647-264C-1851-F2DC-5512E51B4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884" y="4916015"/>
                <a:ext cx="58785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C99BF0-B03C-9815-1352-936274E4E232}"/>
                  </a:ext>
                </a:extLst>
              </p:cNvPr>
              <p:cNvSpPr txBox="1"/>
              <p:nvPr/>
            </p:nvSpPr>
            <p:spPr>
              <a:xfrm>
                <a:off x="2087228" y="4585704"/>
                <a:ext cx="52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EC99BF0-B03C-9815-1352-936274E4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28" y="4585704"/>
                <a:ext cx="52322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638257-2230-0C8A-C4E9-99E22FA4A129}"/>
                  </a:ext>
                </a:extLst>
              </p:cNvPr>
              <p:cNvSpPr txBox="1"/>
              <p:nvPr/>
            </p:nvSpPr>
            <p:spPr>
              <a:xfrm>
                <a:off x="4161713" y="4892766"/>
                <a:ext cx="44037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8638257-2230-0C8A-C4E9-99E22FA4A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713" y="4892766"/>
                <a:ext cx="440377" cy="609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0C028A-8810-C78C-C878-6BDF6A13006A}"/>
                  </a:ext>
                </a:extLst>
              </p:cNvPr>
              <p:cNvSpPr txBox="1"/>
              <p:nvPr/>
            </p:nvSpPr>
            <p:spPr>
              <a:xfrm>
                <a:off x="5026830" y="4887141"/>
                <a:ext cx="494045" cy="631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0C028A-8810-C78C-C878-6BDF6A130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30" y="4887141"/>
                <a:ext cx="494045" cy="6319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76BD905-2596-1E4A-8D8D-A49B7C549FA2}"/>
              </a:ext>
            </a:extLst>
          </p:cNvPr>
          <p:cNvCxnSpPr>
            <a:cxnSpLocks/>
          </p:cNvCxnSpPr>
          <p:nvPr/>
        </p:nvCxnSpPr>
        <p:spPr>
          <a:xfrm>
            <a:off x="6423320" y="829337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DD6F5C-1C2E-8AEE-2D03-9D0836B85E2F}"/>
                  </a:ext>
                </a:extLst>
              </p:cNvPr>
              <p:cNvSpPr txBox="1"/>
              <p:nvPr/>
            </p:nvSpPr>
            <p:spPr>
              <a:xfrm>
                <a:off x="6061454" y="489111"/>
                <a:ext cx="42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DD6F5C-1C2E-8AEE-2D03-9D0836B85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454" y="489111"/>
                <a:ext cx="420500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64C872-2710-7C51-97B0-423A3A24D563}"/>
              </a:ext>
            </a:extLst>
          </p:cNvPr>
          <p:cNvCxnSpPr>
            <a:cxnSpLocks/>
          </p:cNvCxnSpPr>
          <p:nvPr/>
        </p:nvCxnSpPr>
        <p:spPr>
          <a:xfrm>
            <a:off x="6423320" y="4912240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DE4002-CDCE-D1B8-2B85-FA55D3FA2259}"/>
              </a:ext>
            </a:extLst>
          </p:cNvPr>
          <p:cNvCxnSpPr>
            <a:cxnSpLocks/>
          </p:cNvCxnSpPr>
          <p:nvPr/>
        </p:nvCxnSpPr>
        <p:spPr>
          <a:xfrm flipV="1">
            <a:off x="8088490" y="1701800"/>
            <a:ext cx="2925000" cy="291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A5D020-648D-034A-1828-5EDC66EA548D}"/>
              </a:ext>
            </a:extLst>
          </p:cNvPr>
          <p:cNvCxnSpPr>
            <a:cxnSpLocks/>
          </p:cNvCxnSpPr>
          <p:nvPr/>
        </p:nvCxnSpPr>
        <p:spPr>
          <a:xfrm flipV="1">
            <a:off x="8821849" y="2805792"/>
            <a:ext cx="1905960" cy="18978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9EF40A5-2A07-D22E-9978-F8CBDC8C336F}"/>
              </a:ext>
            </a:extLst>
          </p:cNvPr>
          <p:cNvCxnSpPr/>
          <p:nvPr/>
        </p:nvCxnSpPr>
        <p:spPr>
          <a:xfrm>
            <a:off x="7111998" y="954269"/>
            <a:ext cx="3674534" cy="3660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45BBAAE-762C-74D2-1D48-7BEBA027C4F0}"/>
                  </a:ext>
                </a:extLst>
              </p:cNvPr>
              <p:cNvSpPr txBox="1"/>
              <p:nvPr/>
            </p:nvSpPr>
            <p:spPr>
              <a:xfrm>
                <a:off x="10940473" y="1403893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45BBAAE-762C-74D2-1D48-7BEBA027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473" y="1403893"/>
                <a:ext cx="56380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CD7220-6A01-D2B4-4027-F33E406519A7}"/>
                  </a:ext>
                </a:extLst>
              </p:cNvPr>
              <p:cNvSpPr txBox="1"/>
              <p:nvPr/>
            </p:nvSpPr>
            <p:spPr>
              <a:xfrm>
                <a:off x="10677634" y="2501456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𝐿𝑀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ACD7220-6A01-D2B4-4027-F33E40651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634" y="2501456"/>
                <a:ext cx="563809" cy="369332"/>
              </a:xfrm>
              <a:prstGeom prst="rect">
                <a:avLst/>
              </a:prstGeom>
              <a:blipFill>
                <a:blip r:embed="rId16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F3F369-E4BB-2FD0-B49A-049DBF73DB56}"/>
                  </a:ext>
                </a:extLst>
              </p:cNvPr>
              <p:cNvSpPr txBox="1"/>
              <p:nvPr/>
            </p:nvSpPr>
            <p:spPr>
              <a:xfrm>
                <a:off x="10733516" y="4442185"/>
                <a:ext cx="45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𝐼𝑆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F3F369-E4BB-2FD0-B49A-049DBF73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516" y="4442185"/>
                <a:ext cx="45204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F59156-0C4A-91C5-D4F7-215E2BF46E7B}"/>
              </a:ext>
            </a:extLst>
          </p:cNvPr>
          <p:cNvCxnSpPr/>
          <p:nvPr/>
        </p:nvCxnSpPr>
        <p:spPr>
          <a:xfrm>
            <a:off x="9419741" y="3276884"/>
            <a:ext cx="0" cy="1629305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AD3BDE-1A8F-22AE-4C93-40F98F23C65D}"/>
              </a:ext>
            </a:extLst>
          </p:cNvPr>
          <p:cNvCxnSpPr>
            <a:cxnSpLocks/>
          </p:cNvCxnSpPr>
          <p:nvPr/>
        </p:nvCxnSpPr>
        <p:spPr>
          <a:xfrm>
            <a:off x="9834609" y="3657600"/>
            <a:ext cx="0" cy="1240122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324CCA-6ADC-4020-AF75-EBC93CE89D4E}"/>
                  </a:ext>
                </a:extLst>
              </p:cNvPr>
              <p:cNvSpPr txBox="1"/>
              <p:nvPr/>
            </p:nvSpPr>
            <p:spPr>
              <a:xfrm>
                <a:off x="11429457" y="4887141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8324CCA-6ADC-4020-AF75-EBC93CE8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457" y="4887141"/>
                <a:ext cx="49160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7862F07-0B92-9076-1830-D9044B42CF2E}"/>
                  </a:ext>
                </a:extLst>
              </p:cNvPr>
              <p:cNvSpPr txBox="1"/>
              <p:nvPr/>
            </p:nvSpPr>
            <p:spPr>
              <a:xfrm>
                <a:off x="9242491" y="4928811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7862F07-0B92-9076-1830-D9044B42C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491" y="4928811"/>
                <a:ext cx="38266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403121-9155-2B80-1F72-2C5EAA57491C}"/>
                  </a:ext>
                </a:extLst>
              </p:cNvPr>
              <p:cNvSpPr txBox="1"/>
              <p:nvPr/>
            </p:nvSpPr>
            <p:spPr>
              <a:xfrm>
                <a:off x="9651740" y="4928811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403121-9155-2B80-1F72-2C5EAA574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740" y="4928811"/>
                <a:ext cx="43633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BBC5DF4-4243-01F8-3A7B-5F9C14D1EFAE}"/>
              </a:ext>
            </a:extLst>
          </p:cNvPr>
          <p:cNvCxnSpPr>
            <a:cxnSpLocks/>
          </p:cNvCxnSpPr>
          <p:nvPr/>
        </p:nvCxnSpPr>
        <p:spPr>
          <a:xfrm>
            <a:off x="2673801" y="1284373"/>
            <a:ext cx="0" cy="3636335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FADD1-381C-0216-9623-24B08E29297C}"/>
                  </a:ext>
                </a:extLst>
              </p:cNvPr>
              <p:cNvSpPr txBox="1"/>
              <p:nvPr/>
            </p:nvSpPr>
            <p:spPr>
              <a:xfrm>
                <a:off x="2499410" y="962969"/>
                <a:ext cx="522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4FADD1-381C-0216-9623-24B08E29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410" y="962969"/>
                <a:ext cx="52232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2B3773-BC3B-C5BF-DB1F-A6612FB90AF4}"/>
                  </a:ext>
                </a:extLst>
              </p:cNvPr>
              <p:cNvSpPr txBox="1"/>
              <p:nvPr/>
            </p:nvSpPr>
            <p:spPr>
              <a:xfrm>
                <a:off x="2400377" y="4585704"/>
                <a:ext cx="582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E2B3773-BC3B-C5BF-DB1F-A6612FB90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77" y="4585704"/>
                <a:ext cx="58253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D7B55B-BA19-9C9F-AEAD-1E15737F9D8B}"/>
              </a:ext>
            </a:extLst>
          </p:cNvPr>
          <p:cNvCxnSpPr>
            <a:cxnSpLocks/>
          </p:cNvCxnSpPr>
          <p:nvPr/>
        </p:nvCxnSpPr>
        <p:spPr>
          <a:xfrm flipH="1">
            <a:off x="967368" y="3703532"/>
            <a:ext cx="8858775" cy="100211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1E96A744-EB37-2FF4-AC73-3CF92C143D19}"/>
              </a:ext>
            </a:extLst>
          </p:cNvPr>
          <p:cNvSpPr/>
          <p:nvPr/>
        </p:nvSpPr>
        <p:spPr>
          <a:xfrm>
            <a:off x="4613553" y="1632496"/>
            <a:ext cx="1547299" cy="2575440"/>
          </a:xfrm>
          <a:custGeom>
            <a:avLst/>
            <a:gdLst>
              <a:gd name="connsiteX0" fmla="*/ 0 w 1977656"/>
              <a:gd name="connsiteY0" fmla="*/ 0 h 3040912"/>
              <a:gd name="connsiteX1" fmla="*/ 382772 w 1977656"/>
              <a:gd name="connsiteY1" fmla="*/ 2094614 h 3040912"/>
              <a:gd name="connsiteX2" fmla="*/ 1977656 w 1977656"/>
              <a:gd name="connsiteY2" fmla="*/ 3040912 h 3040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656" h="3040912">
                <a:moveTo>
                  <a:pt x="0" y="0"/>
                </a:moveTo>
                <a:cubicBezTo>
                  <a:pt x="26581" y="793897"/>
                  <a:pt x="53163" y="1587795"/>
                  <a:pt x="382772" y="2094614"/>
                </a:cubicBezTo>
                <a:cubicBezTo>
                  <a:pt x="712381" y="2601433"/>
                  <a:pt x="1694121" y="2908005"/>
                  <a:pt x="1977656" y="3040912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BEB75C-68DC-5356-5A12-CD8E3FF1008C}"/>
                  </a:ext>
                </a:extLst>
              </p:cNvPr>
              <p:cNvSpPr txBox="1"/>
              <p:nvPr/>
            </p:nvSpPr>
            <p:spPr>
              <a:xfrm>
                <a:off x="682450" y="3149235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BEB75C-68DC-5356-5A12-CD8E3FF1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50" y="3149235"/>
                <a:ext cx="31861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A98DE97-73B5-3A3C-679C-87E1F7657B9A}"/>
                  </a:ext>
                </a:extLst>
              </p:cNvPr>
              <p:cNvSpPr txBox="1"/>
              <p:nvPr/>
            </p:nvSpPr>
            <p:spPr>
              <a:xfrm>
                <a:off x="663805" y="4003881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A98DE97-73B5-3A3C-679C-87E1F7657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5" y="4003881"/>
                <a:ext cx="370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3DA566-A8B2-BB52-2396-F7C9B74ED1C8}"/>
                  </a:ext>
                </a:extLst>
              </p:cNvPr>
              <p:cNvSpPr txBox="1"/>
              <p:nvPr/>
            </p:nvSpPr>
            <p:spPr>
              <a:xfrm>
                <a:off x="626793" y="3609428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3DA566-A8B2-BB52-2396-F7C9B74E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93" y="3609428"/>
                <a:ext cx="42992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9CEE0B2-6CC7-BA1B-6365-AC5E6D5E4A10}"/>
                  </a:ext>
                </a:extLst>
              </p:cNvPr>
              <p:cNvSpPr txBox="1"/>
              <p:nvPr/>
            </p:nvSpPr>
            <p:spPr>
              <a:xfrm>
                <a:off x="4348394" y="1293453"/>
                <a:ext cx="554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9CEE0B2-6CC7-BA1B-6365-AC5E6D5E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394" y="1293453"/>
                <a:ext cx="55419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99AD6B1-0E06-4728-F1B4-E7F680E3A901}"/>
                  </a:ext>
                </a:extLst>
              </p:cNvPr>
              <p:cNvSpPr txBox="1"/>
              <p:nvPr/>
            </p:nvSpPr>
            <p:spPr>
              <a:xfrm>
                <a:off x="2050815" y="4911368"/>
                <a:ext cx="647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99AD6B1-0E06-4728-F1B4-E7F680E3A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15" y="4911368"/>
                <a:ext cx="6471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5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1C708-F9A2-0CD8-6A2E-4A7A4BCA9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18424E-2731-7F74-7A41-E293F240A488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E9A0F7-A0E2-A303-93C7-1691727AEDB7}"/>
              </a:ext>
            </a:extLst>
          </p:cNvPr>
          <p:cNvCxnSpPr/>
          <p:nvPr/>
        </p:nvCxnSpPr>
        <p:spPr>
          <a:xfrm flipV="1">
            <a:off x="54545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105643-78BD-2F10-9CF9-46718E5DFA80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53C6BD-42F9-DB83-DDFD-9ACCBC79D779}"/>
              </a:ext>
            </a:extLst>
          </p:cNvPr>
          <p:cNvCxnSpPr>
            <a:cxnSpLocks/>
          </p:cNvCxnSpPr>
          <p:nvPr/>
        </p:nvCxnSpPr>
        <p:spPr>
          <a:xfrm flipV="1">
            <a:off x="3061252" y="3414672"/>
            <a:ext cx="938254" cy="75976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2FF1D-B2BC-BE9F-9515-3CE559474292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3CD7AE-9EAB-E5E1-E088-C8A205934CBD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284656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694CB1-0115-E083-DB2C-4A414B134591}"/>
              </a:ext>
            </a:extLst>
          </p:cNvPr>
          <p:cNvCxnSpPr>
            <a:cxnSpLocks/>
          </p:cNvCxnSpPr>
          <p:nvPr/>
        </p:nvCxnSpPr>
        <p:spPr>
          <a:xfrm>
            <a:off x="3411110" y="3888188"/>
            <a:ext cx="305413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E7F6DB-012D-965A-5DFC-1C9AB656D0B7}"/>
              </a:ext>
            </a:extLst>
          </p:cNvPr>
          <p:cNvCxnSpPr/>
          <p:nvPr/>
        </p:nvCxnSpPr>
        <p:spPr>
          <a:xfrm flipV="1">
            <a:off x="5923722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E7C01-C744-0D18-5D22-CB45DB98D6B0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06910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D61FCF-FECE-9BD1-BD7B-8843F6D04100}"/>
              </a:ext>
            </a:extLst>
          </p:cNvPr>
          <p:cNvCxnSpPr/>
          <p:nvPr/>
        </p:nvCxnSpPr>
        <p:spPr>
          <a:xfrm flipV="1">
            <a:off x="5923721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38CE64-D222-440C-E764-879B68BF9636}"/>
              </a:ext>
            </a:extLst>
          </p:cNvPr>
          <p:cNvCxnSpPr>
            <a:cxnSpLocks/>
          </p:cNvCxnSpPr>
          <p:nvPr/>
        </p:nvCxnSpPr>
        <p:spPr>
          <a:xfrm flipH="1">
            <a:off x="4016739" y="1289437"/>
            <a:ext cx="123544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A7195D-2116-C1BD-BBFB-CD6667FA893D}"/>
              </a:ext>
            </a:extLst>
          </p:cNvPr>
          <p:cNvCxnSpPr>
            <a:cxnSpLocks/>
          </p:cNvCxnSpPr>
          <p:nvPr/>
        </p:nvCxnSpPr>
        <p:spPr>
          <a:xfrm>
            <a:off x="4000837" y="1280160"/>
            <a:ext cx="0" cy="213227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A008F6D-8E22-D9A5-ED0D-3C484D87B37B}"/>
              </a:ext>
            </a:extLst>
          </p:cNvPr>
          <p:cNvCxnSpPr>
            <a:cxnSpLocks/>
          </p:cNvCxnSpPr>
          <p:nvPr/>
        </p:nvCxnSpPr>
        <p:spPr>
          <a:xfrm>
            <a:off x="4389120" y="3412434"/>
            <a:ext cx="288966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B8B801-3F08-FD4A-EC88-F06BA9B49667}"/>
              </a:ext>
            </a:extLst>
          </p:cNvPr>
          <p:cNvCxnSpPr/>
          <p:nvPr/>
        </p:nvCxnSpPr>
        <p:spPr>
          <a:xfrm>
            <a:off x="5234957" y="1289437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DF63D-E888-0B08-0308-09B95A1E5B47}"/>
              </a:ext>
            </a:extLst>
          </p:cNvPr>
          <p:cNvCxnSpPr/>
          <p:nvPr/>
        </p:nvCxnSpPr>
        <p:spPr>
          <a:xfrm flipV="1">
            <a:off x="6751981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2A6B56-BABD-17D8-BA5A-5DD20766277A}"/>
              </a:ext>
            </a:extLst>
          </p:cNvPr>
          <p:cNvCxnSpPr>
            <a:cxnSpLocks/>
          </p:cNvCxnSpPr>
          <p:nvPr/>
        </p:nvCxnSpPr>
        <p:spPr>
          <a:xfrm flipV="1">
            <a:off x="6751982" y="2409580"/>
            <a:ext cx="0" cy="10028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FAA2CFB-4E66-1A0B-D7EC-B221FEE31694}"/>
              </a:ext>
            </a:extLst>
          </p:cNvPr>
          <p:cNvCxnSpPr>
            <a:cxnSpLocks/>
          </p:cNvCxnSpPr>
          <p:nvPr/>
        </p:nvCxnSpPr>
        <p:spPr>
          <a:xfrm>
            <a:off x="5510252" y="906447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352EC9-FF9C-A0A0-646D-998A1E2B6090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352EC9-FF9C-A0A0-646D-998A1E2B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F568EA-80A7-75EB-F9B6-018925AAA852}"/>
                  </a:ext>
                </a:extLst>
              </p:cNvPr>
              <p:cNvSpPr txBox="1"/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F568EA-80A7-75EB-F9B6-018925AAA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B0EF36-5282-0B13-21C7-0BCA2547D469}"/>
                  </a:ext>
                </a:extLst>
              </p:cNvPr>
              <p:cNvSpPr txBox="1"/>
              <p:nvPr/>
            </p:nvSpPr>
            <p:spPr>
              <a:xfrm>
                <a:off x="7634600" y="2448136"/>
                <a:ext cx="51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DB0EF36-5282-0B13-21C7-0BCA2547D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00" y="2448136"/>
                <a:ext cx="510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742B0D-3815-B54E-FB1D-B04D019E40C4}"/>
                  </a:ext>
                </a:extLst>
              </p:cNvPr>
              <p:cNvSpPr txBox="1"/>
              <p:nvPr/>
            </p:nvSpPr>
            <p:spPr>
              <a:xfrm>
                <a:off x="6623821" y="2021690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742B0D-3815-B54E-FB1D-B04D019E4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21" y="2021690"/>
                <a:ext cx="5504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8507A-EFE7-1C9C-AE58-90F63D039BC7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8507A-EFE7-1C9C-AE58-90F63D03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29889-31D0-0A4B-C1E7-5023AB24BD97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29889-31D0-0A4B-C1E7-5023AB24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32560-7634-1926-354C-29BEEB3955FE}"/>
                  </a:ext>
                </a:extLst>
              </p:cNvPr>
              <p:cNvSpPr txBox="1"/>
              <p:nvPr/>
            </p:nvSpPr>
            <p:spPr>
              <a:xfrm>
                <a:off x="9353506" y="219886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32560-7634-1926-354C-29BEEB39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06" y="2198867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A22C7-61DC-34AB-15BE-34CB7E50233E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A22C7-61DC-34AB-15BE-34CB7E50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552E12-88CC-81BF-11C7-97C9EAE10171}"/>
              </a:ext>
            </a:extLst>
          </p:cNvPr>
          <p:cNvCxnSpPr/>
          <p:nvPr/>
        </p:nvCxnSpPr>
        <p:spPr>
          <a:xfrm>
            <a:off x="3991555" y="3413098"/>
            <a:ext cx="12606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87A8EE-AF5B-6DD6-8B17-4FBD317F0803}"/>
              </a:ext>
            </a:extLst>
          </p:cNvPr>
          <p:cNvCxnSpPr>
            <a:cxnSpLocks/>
          </p:cNvCxnSpPr>
          <p:nvPr/>
        </p:nvCxnSpPr>
        <p:spPr>
          <a:xfrm>
            <a:off x="4646218" y="1534602"/>
            <a:ext cx="0" cy="187783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DA52B9-F082-BCB3-4365-2D4549621FD9}"/>
              </a:ext>
            </a:extLst>
          </p:cNvPr>
          <p:cNvCxnSpPr>
            <a:cxnSpLocks/>
          </p:cNvCxnSpPr>
          <p:nvPr/>
        </p:nvCxnSpPr>
        <p:spPr>
          <a:xfrm flipH="1">
            <a:off x="4646218" y="1569056"/>
            <a:ext cx="60729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1DE89A-9871-3F4C-BD52-11AFB43DB7F4}"/>
              </a:ext>
            </a:extLst>
          </p:cNvPr>
          <p:cNvCxnSpPr/>
          <p:nvPr/>
        </p:nvCxnSpPr>
        <p:spPr>
          <a:xfrm>
            <a:off x="5236284" y="1569056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D296BC-15DC-8450-A6EB-4778D27A902E}"/>
              </a:ext>
            </a:extLst>
          </p:cNvPr>
          <p:cNvCxnSpPr>
            <a:cxnSpLocks/>
          </p:cNvCxnSpPr>
          <p:nvPr/>
        </p:nvCxnSpPr>
        <p:spPr>
          <a:xfrm>
            <a:off x="6751981" y="1267875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05C518-BBC3-FEE9-210F-2315D98E0E56}"/>
                  </a:ext>
                </a:extLst>
              </p:cNvPr>
              <p:cNvSpPr txBox="1"/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05C518-BBC3-FEE9-210F-2315D98E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B0303C-39EE-0325-087D-2275D73A8C66}"/>
                  </a:ext>
                </a:extLst>
              </p:cNvPr>
              <p:cNvSpPr txBox="1"/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B0303C-39EE-0325-087D-2275D73A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4A65CC-FA1C-C812-0912-60239B2FB071}"/>
              </a:ext>
            </a:extLst>
          </p:cNvPr>
          <p:cNvCxnSpPr/>
          <p:nvPr/>
        </p:nvCxnSpPr>
        <p:spPr>
          <a:xfrm flipV="1">
            <a:off x="5915770" y="2834236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CEBB59-E203-7B59-803F-B1099D9AA810}"/>
                  </a:ext>
                </a:extLst>
              </p:cNvPr>
              <p:cNvSpPr txBox="1"/>
              <p:nvPr/>
            </p:nvSpPr>
            <p:spPr>
              <a:xfrm>
                <a:off x="8149419" y="2481694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8CEBB59-E203-7B59-803F-B1099D9AA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19" y="2481694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F4BA2A-2986-33E6-30DB-BC1DBF232AEF}"/>
              </a:ext>
            </a:extLst>
          </p:cNvPr>
          <p:cNvCxnSpPr/>
          <p:nvPr/>
        </p:nvCxnSpPr>
        <p:spPr>
          <a:xfrm flipV="1">
            <a:off x="6473688" y="2401627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511704-3C41-9745-33FC-E9C522AD7415}"/>
              </a:ext>
            </a:extLst>
          </p:cNvPr>
          <p:cNvCxnSpPr/>
          <p:nvPr/>
        </p:nvCxnSpPr>
        <p:spPr>
          <a:xfrm flipV="1">
            <a:off x="6473687" y="401578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FC9FAB3-716B-7224-A484-5360DDC2FE48}"/>
              </a:ext>
            </a:extLst>
          </p:cNvPr>
          <p:cNvCxnSpPr/>
          <p:nvPr/>
        </p:nvCxnSpPr>
        <p:spPr>
          <a:xfrm flipV="1">
            <a:off x="7278091" y="401575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6E873F-782C-DD74-DC6D-1E60AA5E5B17}"/>
              </a:ext>
            </a:extLst>
          </p:cNvPr>
          <p:cNvCxnSpPr>
            <a:cxnSpLocks/>
          </p:cNvCxnSpPr>
          <p:nvPr/>
        </p:nvCxnSpPr>
        <p:spPr>
          <a:xfrm flipV="1">
            <a:off x="7278092" y="2410904"/>
            <a:ext cx="0" cy="10028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7D1571-38CB-16E0-05C8-2A2B4C6DEA31}"/>
              </a:ext>
            </a:extLst>
          </p:cNvPr>
          <p:cNvCxnSpPr>
            <a:cxnSpLocks/>
          </p:cNvCxnSpPr>
          <p:nvPr/>
        </p:nvCxnSpPr>
        <p:spPr>
          <a:xfrm>
            <a:off x="6036362" y="923677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32932A-6BEA-3A14-950D-15062CD9A46D}"/>
              </a:ext>
            </a:extLst>
          </p:cNvPr>
          <p:cNvCxnSpPr>
            <a:cxnSpLocks/>
          </p:cNvCxnSpPr>
          <p:nvPr/>
        </p:nvCxnSpPr>
        <p:spPr>
          <a:xfrm>
            <a:off x="7278091" y="1285105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FF04CC-8045-538A-CFD7-FA22547A2FF6}"/>
                  </a:ext>
                </a:extLst>
              </p:cNvPr>
              <p:cNvSpPr txBox="1"/>
              <p:nvPr/>
            </p:nvSpPr>
            <p:spPr>
              <a:xfrm>
                <a:off x="7210737" y="2014201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FF04CC-8045-538A-CFD7-FA22547A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37" y="2014201"/>
                <a:ext cx="6030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30B541-3512-2939-DF0E-C1EB4851B034}"/>
                  </a:ext>
                </a:extLst>
              </p:cNvPr>
              <p:cNvSpPr txBox="1"/>
              <p:nvPr/>
            </p:nvSpPr>
            <p:spPr>
              <a:xfrm>
                <a:off x="4325114" y="2354743"/>
                <a:ext cx="618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30B541-3512-2939-DF0E-C1EB4851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14" y="2354743"/>
                <a:ext cx="61869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D06749-C2DF-5BFF-CFB3-1AABEC263005}"/>
                  </a:ext>
                </a:extLst>
              </p:cNvPr>
              <p:cNvSpPr txBox="1"/>
              <p:nvPr/>
            </p:nvSpPr>
            <p:spPr>
              <a:xfrm>
                <a:off x="7141608" y="2318907"/>
                <a:ext cx="66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D06749-C2DF-5BFF-CFB3-1AABEC26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8" y="2318907"/>
                <a:ext cx="667812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321272-DE5D-3EE2-BA5C-AFD7AE5BBD60}"/>
              </a:ext>
            </a:extLst>
          </p:cNvPr>
          <p:cNvCxnSpPr/>
          <p:nvPr/>
        </p:nvCxnSpPr>
        <p:spPr>
          <a:xfrm>
            <a:off x="5712964" y="2406963"/>
            <a:ext cx="0" cy="19654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FC617E-08D9-6915-74DB-7E43BAC2F7C9}"/>
              </a:ext>
            </a:extLst>
          </p:cNvPr>
          <p:cNvCxnSpPr>
            <a:cxnSpLocks/>
          </p:cNvCxnSpPr>
          <p:nvPr/>
        </p:nvCxnSpPr>
        <p:spPr>
          <a:xfrm>
            <a:off x="2273300" y="2400300"/>
            <a:ext cx="71577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358E21-660B-F0C0-88F8-AC7D1BF76552}"/>
                  </a:ext>
                </a:extLst>
              </p:cNvPr>
              <p:cNvSpPr txBox="1"/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358E21-660B-F0C0-88F8-AC7D1BF76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EDB8A-6999-2CA8-D76C-3F9AC967B402}"/>
              </a:ext>
            </a:extLst>
          </p:cNvPr>
          <p:cNvCxnSpPr/>
          <p:nvPr/>
        </p:nvCxnSpPr>
        <p:spPr>
          <a:xfrm>
            <a:off x="5252185" y="3098800"/>
            <a:ext cx="46077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0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1BF4-293F-A1E0-BE3D-45AA9C49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B889BB-E74E-7907-12EE-66D29CBBC35B}"/>
              </a:ext>
            </a:extLst>
          </p:cNvPr>
          <p:cNvCxnSpPr>
            <a:cxnSpLocks/>
          </p:cNvCxnSpPr>
          <p:nvPr/>
        </p:nvCxnSpPr>
        <p:spPr>
          <a:xfrm>
            <a:off x="4194385" y="3810370"/>
            <a:ext cx="288966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344CA39-6378-4F27-983F-1F01D9815C3F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E60D51-9AC0-E897-3505-0D74CE08C89F}"/>
              </a:ext>
            </a:extLst>
          </p:cNvPr>
          <p:cNvCxnSpPr/>
          <p:nvPr/>
        </p:nvCxnSpPr>
        <p:spPr>
          <a:xfrm flipV="1">
            <a:off x="54545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B38077-22DB-492F-6A8E-1259655F2014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3E8BD7-8819-B0E9-4FC0-0C3F212ECF4F}"/>
              </a:ext>
            </a:extLst>
          </p:cNvPr>
          <p:cNvCxnSpPr>
            <a:cxnSpLocks/>
          </p:cNvCxnSpPr>
          <p:nvPr/>
        </p:nvCxnSpPr>
        <p:spPr>
          <a:xfrm flipV="1">
            <a:off x="3061252" y="3414672"/>
            <a:ext cx="938254" cy="75976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51B1F-6651-38FA-78CE-1DDB48E1C78A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780144-C981-27D0-ECDF-98FA7B33D76A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284656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7385C3-DBDE-AA4B-28D6-911AD7F24806}"/>
              </a:ext>
            </a:extLst>
          </p:cNvPr>
          <p:cNvCxnSpPr>
            <a:cxnSpLocks/>
          </p:cNvCxnSpPr>
          <p:nvPr/>
        </p:nvCxnSpPr>
        <p:spPr>
          <a:xfrm>
            <a:off x="3411110" y="3888188"/>
            <a:ext cx="305413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C9BA9B-60CC-1BD7-15B3-C9B3F04F65A3}"/>
              </a:ext>
            </a:extLst>
          </p:cNvPr>
          <p:cNvCxnSpPr/>
          <p:nvPr/>
        </p:nvCxnSpPr>
        <p:spPr>
          <a:xfrm flipV="1">
            <a:off x="5923722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2B4DFB-CB5A-70DF-25C2-360A93CEE227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06910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0ECD08-77E2-8E87-5462-1B8711B26D5A}"/>
              </a:ext>
            </a:extLst>
          </p:cNvPr>
          <p:cNvCxnSpPr/>
          <p:nvPr/>
        </p:nvCxnSpPr>
        <p:spPr>
          <a:xfrm flipV="1">
            <a:off x="5923721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036B591-DB10-EBFA-CA6B-A63E78C7DE8C}"/>
              </a:ext>
            </a:extLst>
          </p:cNvPr>
          <p:cNvCxnSpPr>
            <a:cxnSpLocks/>
          </p:cNvCxnSpPr>
          <p:nvPr/>
        </p:nvCxnSpPr>
        <p:spPr>
          <a:xfrm flipH="1">
            <a:off x="4016739" y="1289437"/>
            <a:ext cx="123544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F845DE-2B2B-B96B-438D-FBC344353BE3}"/>
              </a:ext>
            </a:extLst>
          </p:cNvPr>
          <p:cNvCxnSpPr>
            <a:cxnSpLocks/>
          </p:cNvCxnSpPr>
          <p:nvPr/>
        </p:nvCxnSpPr>
        <p:spPr>
          <a:xfrm>
            <a:off x="4000837" y="1280160"/>
            <a:ext cx="0" cy="2514393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91D55A-A3DF-C819-CDAD-2AB12D817624}"/>
              </a:ext>
            </a:extLst>
          </p:cNvPr>
          <p:cNvCxnSpPr>
            <a:cxnSpLocks/>
          </p:cNvCxnSpPr>
          <p:nvPr/>
        </p:nvCxnSpPr>
        <p:spPr>
          <a:xfrm>
            <a:off x="4389120" y="3412434"/>
            <a:ext cx="288966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78E139F-5500-F469-B811-FD0A81093FE2}"/>
              </a:ext>
            </a:extLst>
          </p:cNvPr>
          <p:cNvCxnSpPr/>
          <p:nvPr/>
        </p:nvCxnSpPr>
        <p:spPr>
          <a:xfrm>
            <a:off x="5234957" y="1289437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044034-2BD2-C559-1838-D8944E40F89B}"/>
              </a:ext>
            </a:extLst>
          </p:cNvPr>
          <p:cNvCxnSpPr/>
          <p:nvPr/>
        </p:nvCxnSpPr>
        <p:spPr>
          <a:xfrm flipV="1">
            <a:off x="6751981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E7BB7A9-C47F-9310-9CCA-A045D5997697}"/>
              </a:ext>
            </a:extLst>
          </p:cNvPr>
          <p:cNvCxnSpPr>
            <a:cxnSpLocks/>
          </p:cNvCxnSpPr>
          <p:nvPr/>
        </p:nvCxnSpPr>
        <p:spPr>
          <a:xfrm flipV="1">
            <a:off x="6751982" y="2409580"/>
            <a:ext cx="0" cy="10028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DF53B7-C894-21E9-0B11-93B02EDF9DF7}"/>
              </a:ext>
            </a:extLst>
          </p:cNvPr>
          <p:cNvCxnSpPr>
            <a:cxnSpLocks/>
          </p:cNvCxnSpPr>
          <p:nvPr/>
        </p:nvCxnSpPr>
        <p:spPr>
          <a:xfrm>
            <a:off x="5510252" y="906447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90FA8D-95AB-2245-4BC1-ACB991A2FC24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352EC9-FF9C-A0A0-646D-998A1E2B6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E1EF5E-FAF5-68A4-CCD7-4FA287071AA0}"/>
                  </a:ext>
                </a:extLst>
              </p:cNvPr>
              <p:cNvSpPr txBox="1"/>
              <p:nvPr/>
            </p:nvSpPr>
            <p:spPr>
              <a:xfrm>
                <a:off x="2727965" y="3949037"/>
                <a:ext cx="42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E1EF5E-FAF5-68A4-CCD7-4FA28707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5" y="3949037"/>
                <a:ext cx="426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D4DDC8-0B5D-0D49-226E-1C5A6EA7F1FC}"/>
                  </a:ext>
                </a:extLst>
              </p:cNvPr>
              <p:cNvSpPr txBox="1"/>
              <p:nvPr/>
            </p:nvSpPr>
            <p:spPr>
              <a:xfrm>
                <a:off x="7634600" y="2448136"/>
                <a:ext cx="51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FD4DDC8-0B5D-0D49-226E-1C5A6EA7F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600" y="2448136"/>
                <a:ext cx="510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BD31909-E42E-E059-EA1A-8AC83D5802DF}"/>
                  </a:ext>
                </a:extLst>
              </p:cNvPr>
              <p:cNvSpPr txBox="1"/>
              <p:nvPr/>
            </p:nvSpPr>
            <p:spPr>
              <a:xfrm>
                <a:off x="6623821" y="2021690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742B0D-3815-B54E-FB1D-B04D019E4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21" y="2021690"/>
                <a:ext cx="5504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E5F220-5483-50C1-AEDC-FEFF61B3A4C6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38507A-EFE7-1C9C-AE58-90F63D039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6BBD1E-26D8-85A8-21F8-15B3DE7C83C9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29889-31D0-0A4B-C1E7-5023AB24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1ABF3-AA34-5830-E3CC-416DEAD837C1}"/>
                  </a:ext>
                </a:extLst>
              </p:cNvPr>
              <p:cNvSpPr txBox="1"/>
              <p:nvPr/>
            </p:nvSpPr>
            <p:spPr>
              <a:xfrm>
                <a:off x="9353506" y="219886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61ABF3-AA34-5830-E3CC-416DEAD83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06" y="2198867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CB6093-5506-FAB8-589B-CDCF357C22B2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BA22C7-61DC-34AB-15BE-34CB7E502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DA27C8-110F-A50A-F878-6AC53488FA08}"/>
              </a:ext>
            </a:extLst>
          </p:cNvPr>
          <p:cNvCxnSpPr/>
          <p:nvPr/>
        </p:nvCxnSpPr>
        <p:spPr>
          <a:xfrm>
            <a:off x="3991555" y="3413098"/>
            <a:ext cx="12606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90596D-DD6A-314A-29B6-3DC79F002264}"/>
              </a:ext>
            </a:extLst>
          </p:cNvPr>
          <p:cNvCxnSpPr>
            <a:cxnSpLocks/>
          </p:cNvCxnSpPr>
          <p:nvPr/>
        </p:nvCxnSpPr>
        <p:spPr>
          <a:xfrm>
            <a:off x="4646218" y="1534602"/>
            <a:ext cx="0" cy="225995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01D2ED-A020-7B9C-117D-97FD707FFE24}"/>
              </a:ext>
            </a:extLst>
          </p:cNvPr>
          <p:cNvCxnSpPr>
            <a:cxnSpLocks/>
          </p:cNvCxnSpPr>
          <p:nvPr/>
        </p:nvCxnSpPr>
        <p:spPr>
          <a:xfrm flipH="1">
            <a:off x="4646218" y="1569056"/>
            <a:ext cx="60729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4368B9-801C-C5E4-0C96-B21A49977577}"/>
              </a:ext>
            </a:extLst>
          </p:cNvPr>
          <p:cNvCxnSpPr/>
          <p:nvPr/>
        </p:nvCxnSpPr>
        <p:spPr>
          <a:xfrm>
            <a:off x="5236284" y="1569056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D9A480F-9B96-038C-840F-C7AE6E593A11}"/>
              </a:ext>
            </a:extLst>
          </p:cNvPr>
          <p:cNvCxnSpPr>
            <a:cxnSpLocks/>
          </p:cNvCxnSpPr>
          <p:nvPr/>
        </p:nvCxnSpPr>
        <p:spPr>
          <a:xfrm>
            <a:off x="6751981" y="1267875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7A08F5-4907-0585-5173-D93A9A06179A}"/>
                  </a:ext>
                </a:extLst>
              </p:cNvPr>
              <p:cNvSpPr txBox="1"/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05C518-BBC3-FEE9-210F-2315D98E0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01C155-AAC3-1973-A4E3-3EEE602D6AFC}"/>
                  </a:ext>
                </a:extLst>
              </p:cNvPr>
              <p:cNvSpPr txBox="1"/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B0303C-39EE-0325-087D-2275D73A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D3AF0-98A0-29B7-6C92-D64B2BFD888A}"/>
              </a:ext>
            </a:extLst>
          </p:cNvPr>
          <p:cNvCxnSpPr/>
          <p:nvPr/>
        </p:nvCxnSpPr>
        <p:spPr>
          <a:xfrm flipV="1">
            <a:off x="5915770" y="2834236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B10C8B-A4F9-DB8B-6BB0-86E2FF7B9357}"/>
                  </a:ext>
                </a:extLst>
              </p:cNvPr>
              <p:cNvSpPr txBox="1"/>
              <p:nvPr/>
            </p:nvSpPr>
            <p:spPr>
              <a:xfrm>
                <a:off x="8149419" y="2481694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B10C8B-A4F9-DB8B-6BB0-86E2FF7B9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19" y="2481694"/>
                <a:ext cx="5629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F7CAD7-6D36-2564-114D-248B5DAEEE5F}"/>
              </a:ext>
            </a:extLst>
          </p:cNvPr>
          <p:cNvCxnSpPr/>
          <p:nvPr/>
        </p:nvCxnSpPr>
        <p:spPr>
          <a:xfrm flipV="1">
            <a:off x="6473688" y="2401627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274435-ADEC-0404-D92F-458E13E30D0A}"/>
              </a:ext>
            </a:extLst>
          </p:cNvPr>
          <p:cNvCxnSpPr/>
          <p:nvPr/>
        </p:nvCxnSpPr>
        <p:spPr>
          <a:xfrm flipV="1">
            <a:off x="6473687" y="401578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EE0483E-A079-B0DC-4533-8E0B6F013EF6}"/>
              </a:ext>
            </a:extLst>
          </p:cNvPr>
          <p:cNvCxnSpPr/>
          <p:nvPr/>
        </p:nvCxnSpPr>
        <p:spPr>
          <a:xfrm flipV="1">
            <a:off x="7278091" y="401575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1673E27-24BC-BE89-583C-9F64431BF43B}"/>
              </a:ext>
            </a:extLst>
          </p:cNvPr>
          <p:cNvCxnSpPr>
            <a:cxnSpLocks/>
          </p:cNvCxnSpPr>
          <p:nvPr/>
        </p:nvCxnSpPr>
        <p:spPr>
          <a:xfrm flipV="1">
            <a:off x="7278092" y="2410904"/>
            <a:ext cx="0" cy="10028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EDA20FF-695C-9342-2555-163E66C3E8EA}"/>
              </a:ext>
            </a:extLst>
          </p:cNvPr>
          <p:cNvCxnSpPr>
            <a:cxnSpLocks/>
          </p:cNvCxnSpPr>
          <p:nvPr/>
        </p:nvCxnSpPr>
        <p:spPr>
          <a:xfrm>
            <a:off x="6036362" y="923677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DC0222-2EFA-F2FF-A928-E2AEC9061C92}"/>
              </a:ext>
            </a:extLst>
          </p:cNvPr>
          <p:cNvCxnSpPr>
            <a:cxnSpLocks/>
          </p:cNvCxnSpPr>
          <p:nvPr/>
        </p:nvCxnSpPr>
        <p:spPr>
          <a:xfrm>
            <a:off x="7278091" y="1285105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DFC278C-A579-558B-E6A8-0AED0D94E9D6}"/>
                  </a:ext>
                </a:extLst>
              </p:cNvPr>
              <p:cNvSpPr txBox="1"/>
              <p:nvPr/>
            </p:nvSpPr>
            <p:spPr>
              <a:xfrm>
                <a:off x="7210737" y="2014201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FF04CC-8045-538A-CFD7-FA22547A2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37" y="2014201"/>
                <a:ext cx="6030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92B961B-464E-90BD-BE4B-E7E786B9412F}"/>
                  </a:ext>
                </a:extLst>
              </p:cNvPr>
              <p:cNvSpPr txBox="1"/>
              <p:nvPr/>
            </p:nvSpPr>
            <p:spPr>
              <a:xfrm>
                <a:off x="4325114" y="2354743"/>
                <a:ext cx="6186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030B541-3512-2939-DF0E-C1EB4851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114" y="2354743"/>
                <a:ext cx="61869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6DFB86-DA79-4956-43A0-1E7805069010}"/>
                  </a:ext>
                </a:extLst>
              </p:cNvPr>
              <p:cNvSpPr txBox="1"/>
              <p:nvPr/>
            </p:nvSpPr>
            <p:spPr>
              <a:xfrm>
                <a:off x="7141608" y="2318907"/>
                <a:ext cx="667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DD06749-C2DF-5BFF-CFB3-1AABEC263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08" y="2318907"/>
                <a:ext cx="667812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FBFAFF-2FC8-1C42-3838-7E60DAFE2625}"/>
              </a:ext>
            </a:extLst>
          </p:cNvPr>
          <p:cNvCxnSpPr/>
          <p:nvPr/>
        </p:nvCxnSpPr>
        <p:spPr>
          <a:xfrm>
            <a:off x="5712964" y="2406963"/>
            <a:ext cx="0" cy="19654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A8D143-8F1E-A97F-BEA3-B2F79CC30835}"/>
              </a:ext>
            </a:extLst>
          </p:cNvPr>
          <p:cNvCxnSpPr>
            <a:cxnSpLocks/>
          </p:cNvCxnSpPr>
          <p:nvPr/>
        </p:nvCxnSpPr>
        <p:spPr>
          <a:xfrm>
            <a:off x="2273300" y="2400300"/>
            <a:ext cx="71577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35A19B-3462-0F0C-DB40-A0A9117BD9C4}"/>
                  </a:ext>
                </a:extLst>
              </p:cNvPr>
              <p:cNvSpPr txBox="1"/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35A19B-3462-0F0C-DB40-A0A9117B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60D7C5-C0DD-E9D4-5286-A3A65FA95E2A}"/>
              </a:ext>
            </a:extLst>
          </p:cNvPr>
          <p:cNvCxnSpPr/>
          <p:nvPr/>
        </p:nvCxnSpPr>
        <p:spPr>
          <a:xfrm>
            <a:off x="5252185" y="3098800"/>
            <a:ext cx="46077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0ECCE1-EDDA-ACCC-CBDB-DF67C499956C}"/>
              </a:ext>
            </a:extLst>
          </p:cNvPr>
          <p:cNvCxnSpPr/>
          <p:nvPr/>
        </p:nvCxnSpPr>
        <p:spPr>
          <a:xfrm flipV="1">
            <a:off x="6372969" y="2834236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3702AF-3F19-10FE-2855-030BA92818B7}"/>
                  </a:ext>
                </a:extLst>
              </p:cNvPr>
              <p:cNvSpPr txBox="1"/>
              <p:nvPr/>
            </p:nvSpPr>
            <p:spPr>
              <a:xfrm>
                <a:off x="8606618" y="2481694"/>
                <a:ext cx="680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3702AF-3F19-10FE-2855-030BA9281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618" y="2481694"/>
                <a:ext cx="68089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2F0B1-E53F-6B79-5D0A-9B00C6F9F181}"/>
              </a:ext>
            </a:extLst>
          </p:cNvPr>
          <p:cNvCxnSpPr/>
          <p:nvPr/>
        </p:nvCxnSpPr>
        <p:spPr>
          <a:xfrm>
            <a:off x="7579030" y="2946400"/>
            <a:ext cx="460779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17D99F-CB64-5817-ED7A-603456701957}"/>
              </a:ext>
            </a:extLst>
          </p:cNvPr>
          <p:cNvCxnSpPr>
            <a:cxnSpLocks/>
          </p:cNvCxnSpPr>
          <p:nvPr/>
        </p:nvCxnSpPr>
        <p:spPr>
          <a:xfrm flipV="1">
            <a:off x="3606939" y="3812602"/>
            <a:ext cx="384099" cy="311029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A4A601-20C2-21B9-2D1A-3CDB8825392F}"/>
              </a:ext>
            </a:extLst>
          </p:cNvPr>
          <p:cNvCxnSpPr/>
          <p:nvPr/>
        </p:nvCxnSpPr>
        <p:spPr>
          <a:xfrm>
            <a:off x="3983087" y="3811028"/>
            <a:ext cx="12606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97716-ED97-9029-4A61-373F5D0215E8}"/>
                  </a:ext>
                </a:extLst>
              </p:cNvPr>
              <p:cNvSpPr txBox="1"/>
              <p:nvPr/>
            </p:nvSpPr>
            <p:spPr>
              <a:xfrm>
                <a:off x="3214341" y="4024922"/>
                <a:ext cx="48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B697716-ED97-9029-4A61-373F5D02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341" y="4024922"/>
                <a:ext cx="48590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D06D89C-C52B-FA2A-E086-FCB858AD1509}"/>
              </a:ext>
            </a:extLst>
          </p:cNvPr>
          <p:cNvCxnSpPr>
            <a:cxnSpLocks/>
          </p:cNvCxnSpPr>
          <p:nvPr/>
        </p:nvCxnSpPr>
        <p:spPr>
          <a:xfrm flipV="1">
            <a:off x="7084053" y="2391021"/>
            <a:ext cx="0" cy="139479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E6223B-9C2D-FF44-4C91-C982E557FBC7}"/>
              </a:ext>
            </a:extLst>
          </p:cNvPr>
          <p:cNvCxnSpPr/>
          <p:nvPr/>
        </p:nvCxnSpPr>
        <p:spPr>
          <a:xfrm flipV="1">
            <a:off x="7083355" y="41004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3E521EC-BAD8-4E2F-E26D-1D2556CA9173}"/>
              </a:ext>
            </a:extLst>
          </p:cNvPr>
          <p:cNvCxnSpPr>
            <a:cxnSpLocks/>
          </p:cNvCxnSpPr>
          <p:nvPr/>
        </p:nvCxnSpPr>
        <p:spPr>
          <a:xfrm>
            <a:off x="7083357" y="1276637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60AF0FD-9A08-EBA6-F4D2-83CC8E919D90}"/>
              </a:ext>
            </a:extLst>
          </p:cNvPr>
          <p:cNvCxnSpPr>
            <a:cxnSpLocks/>
          </p:cNvCxnSpPr>
          <p:nvPr/>
        </p:nvCxnSpPr>
        <p:spPr>
          <a:xfrm>
            <a:off x="5833159" y="923676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B496D5-D24C-331D-5DE9-F271177F4DB2}"/>
                  </a:ext>
                </a:extLst>
              </p:cNvPr>
              <p:cNvSpPr txBox="1"/>
              <p:nvPr/>
            </p:nvSpPr>
            <p:spPr>
              <a:xfrm>
                <a:off x="6692471" y="1718016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8B496D5-D24C-331D-5DE9-F271177F4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71" y="1718016"/>
                <a:ext cx="66236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8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19DC7-24CD-5813-3D97-D37F3C46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D407CC-A24A-DD47-D71D-DBFB48048BDA}"/>
              </a:ext>
            </a:extLst>
          </p:cNvPr>
          <p:cNvCxnSpPr>
            <a:cxnSpLocks/>
          </p:cNvCxnSpPr>
          <p:nvPr/>
        </p:nvCxnSpPr>
        <p:spPr>
          <a:xfrm>
            <a:off x="4008785" y="3658924"/>
            <a:ext cx="274319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CC99ED-EE97-C999-6084-E9C0DB3783F0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8C4D44-2A27-1E40-E3A1-0B8A96C31228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735207-0508-1B73-B8A3-9785EC62C804}"/>
              </a:ext>
            </a:extLst>
          </p:cNvPr>
          <p:cNvCxnSpPr/>
          <p:nvPr/>
        </p:nvCxnSpPr>
        <p:spPr>
          <a:xfrm flipV="1">
            <a:off x="54545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4DCDD6-E403-E287-E062-B61A0CFED41F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58EBEF-5FF2-C6AD-C00B-B28141632DBB}"/>
              </a:ext>
            </a:extLst>
          </p:cNvPr>
          <p:cNvCxnSpPr>
            <a:cxnSpLocks/>
          </p:cNvCxnSpPr>
          <p:nvPr/>
        </p:nvCxnSpPr>
        <p:spPr>
          <a:xfrm flipV="1">
            <a:off x="3061252" y="3414672"/>
            <a:ext cx="938254" cy="75976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7C1036-DCD2-D7EC-6076-D2EBE1546FAF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C7377B-7D85-25DE-7787-BF336B5E704B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313281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CA739-26DE-7B85-AB72-D8D8F94DD4CF}"/>
              </a:ext>
            </a:extLst>
          </p:cNvPr>
          <p:cNvCxnSpPr>
            <a:cxnSpLocks/>
          </p:cNvCxnSpPr>
          <p:nvPr/>
        </p:nvCxnSpPr>
        <p:spPr>
          <a:xfrm>
            <a:off x="3411110" y="4110821"/>
            <a:ext cx="2512611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00EF8EC-93A3-0252-09B3-E939D7384F23}"/>
              </a:ext>
            </a:extLst>
          </p:cNvPr>
          <p:cNvCxnSpPr>
            <a:cxnSpLocks/>
          </p:cNvCxnSpPr>
          <p:nvPr/>
        </p:nvCxnSpPr>
        <p:spPr>
          <a:xfrm flipV="1">
            <a:off x="5923722" y="2400300"/>
            <a:ext cx="0" cy="1709401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12F130-99F8-0EB2-8381-FBAAEBAD713C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06910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D3F653-4DF6-20AE-715E-2F63AA396467}"/>
              </a:ext>
            </a:extLst>
          </p:cNvPr>
          <p:cNvCxnSpPr/>
          <p:nvPr/>
        </p:nvCxnSpPr>
        <p:spPr>
          <a:xfrm flipV="1">
            <a:off x="5923721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C8C3A3-E181-4AF9-F72B-7FCEEB459E74}"/>
              </a:ext>
            </a:extLst>
          </p:cNvPr>
          <p:cNvCxnSpPr>
            <a:cxnSpLocks/>
          </p:cNvCxnSpPr>
          <p:nvPr/>
        </p:nvCxnSpPr>
        <p:spPr>
          <a:xfrm flipH="1">
            <a:off x="4016739" y="1289437"/>
            <a:ext cx="123544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850D8E-2E6B-F566-D4D6-2C143FE727AD}"/>
              </a:ext>
            </a:extLst>
          </p:cNvPr>
          <p:cNvCxnSpPr>
            <a:cxnSpLocks/>
          </p:cNvCxnSpPr>
          <p:nvPr/>
        </p:nvCxnSpPr>
        <p:spPr>
          <a:xfrm>
            <a:off x="4000837" y="1280160"/>
            <a:ext cx="0" cy="237280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5712EFF-4493-18B0-3EA1-4F0981B5DCB5}"/>
              </a:ext>
            </a:extLst>
          </p:cNvPr>
          <p:cNvCxnSpPr>
            <a:cxnSpLocks/>
          </p:cNvCxnSpPr>
          <p:nvPr/>
        </p:nvCxnSpPr>
        <p:spPr>
          <a:xfrm>
            <a:off x="4389120" y="3412434"/>
            <a:ext cx="2337683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99F4AF-9BCC-B696-2F46-55DCC843744A}"/>
              </a:ext>
            </a:extLst>
          </p:cNvPr>
          <p:cNvCxnSpPr/>
          <p:nvPr/>
        </p:nvCxnSpPr>
        <p:spPr>
          <a:xfrm>
            <a:off x="5234957" y="1289437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C010588-CAE3-3366-F80F-33852BC59B75}"/>
              </a:ext>
            </a:extLst>
          </p:cNvPr>
          <p:cNvCxnSpPr/>
          <p:nvPr/>
        </p:nvCxnSpPr>
        <p:spPr>
          <a:xfrm flipV="1">
            <a:off x="6751981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F1D7B9-E985-51C3-4213-FF38CA7584E6}"/>
              </a:ext>
            </a:extLst>
          </p:cNvPr>
          <p:cNvCxnSpPr>
            <a:cxnSpLocks/>
          </p:cNvCxnSpPr>
          <p:nvPr/>
        </p:nvCxnSpPr>
        <p:spPr>
          <a:xfrm flipV="1">
            <a:off x="6751982" y="2409580"/>
            <a:ext cx="0" cy="1243382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7628AFE-F142-B5D8-B37B-88CF81828683}"/>
              </a:ext>
            </a:extLst>
          </p:cNvPr>
          <p:cNvCxnSpPr>
            <a:cxnSpLocks/>
          </p:cNvCxnSpPr>
          <p:nvPr/>
        </p:nvCxnSpPr>
        <p:spPr>
          <a:xfrm>
            <a:off x="5510252" y="906447"/>
            <a:ext cx="1241729" cy="366900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355E03-FB88-E461-A11E-5FF7773E3185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D355E03-FB88-E461-A11E-5FF7773E3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5609E6-F921-CE10-0B41-CACED63732D9}"/>
                  </a:ext>
                </a:extLst>
              </p:cNvPr>
              <p:cNvSpPr txBox="1"/>
              <p:nvPr/>
            </p:nvSpPr>
            <p:spPr>
              <a:xfrm>
                <a:off x="2729414" y="3925035"/>
                <a:ext cx="42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5609E6-F921-CE10-0B41-CACED6373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14" y="3925035"/>
                <a:ext cx="4265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323E9A-B413-3C45-D9B2-E844D760BBE6}"/>
                  </a:ext>
                </a:extLst>
              </p:cNvPr>
              <p:cNvSpPr txBox="1"/>
              <p:nvPr/>
            </p:nvSpPr>
            <p:spPr>
              <a:xfrm>
                <a:off x="7695537" y="2464904"/>
                <a:ext cx="510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323E9A-B413-3C45-D9B2-E844D760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37" y="2464904"/>
                <a:ext cx="510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3C91B1-3EF6-6938-B313-B27A90284263}"/>
                  </a:ext>
                </a:extLst>
              </p:cNvPr>
              <p:cNvSpPr txBox="1"/>
              <p:nvPr/>
            </p:nvSpPr>
            <p:spPr>
              <a:xfrm>
                <a:off x="6728316" y="1881222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3C91B1-3EF6-6938-B313-B27A90284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16" y="1881222"/>
                <a:ext cx="5504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4B822E-151F-DD5F-5EB7-CCCEEC728F16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94B822E-151F-DD5F-5EB7-CCCEEC728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019B6-C3B9-1EE5-8F4D-0E2FCEB97557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F019B6-C3B9-1EE5-8F4D-0E2FCEB9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7F45AF-A333-AF38-9DE2-D75CE482BDE3}"/>
                  </a:ext>
                </a:extLst>
              </p:cNvPr>
              <p:cNvSpPr txBox="1"/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7F45AF-A333-AF38-9DE2-D75CE482B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AD181-E524-E125-BFFA-2A3F3C108471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8AD181-E524-E125-BFFA-2A3F3C108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1D34A-FEAB-C7F2-10BE-CC69C7C9EEA1}"/>
              </a:ext>
            </a:extLst>
          </p:cNvPr>
          <p:cNvCxnSpPr/>
          <p:nvPr/>
        </p:nvCxnSpPr>
        <p:spPr>
          <a:xfrm>
            <a:off x="3991555" y="3413098"/>
            <a:ext cx="12606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0E3DA4-87CB-FB70-EFAD-4C4C44236A5C}"/>
              </a:ext>
            </a:extLst>
          </p:cNvPr>
          <p:cNvCxnSpPr>
            <a:cxnSpLocks/>
          </p:cNvCxnSpPr>
          <p:nvPr/>
        </p:nvCxnSpPr>
        <p:spPr>
          <a:xfrm>
            <a:off x="4646218" y="1534602"/>
            <a:ext cx="0" cy="21183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C0DFAD-3741-6040-9FB9-56ECDB427D48}"/>
              </a:ext>
            </a:extLst>
          </p:cNvPr>
          <p:cNvCxnSpPr>
            <a:cxnSpLocks/>
          </p:cNvCxnSpPr>
          <p:nvPr/>
        </p:nvCxnSpPr>
        <p:spPr>
          <a:xfrm flipH="1">
            <a:off x="4646218" y="1569056"/>
            <a:ext cx="60729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F1AFDF-A58A-2D1D-F813-A0C716962639}"/>
              </a:ext>
            </a:extLst>
          </p:cNvPr>
          <p:cNvCxnSpPr/>
          <p:nvPr/>
        </p:nvCxnSpPr>
        <p:spPr>
          <a:xfrm>
            <a:off x="5236284" y="1569056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506764-6727-4731-B6D2-A040C107B9F7}"/>
              </a:ext>
            </a:extLst>
          </p:cNvPr>
          <p:cNvCxnSpPr>
            <a:cxnSpLocks/>
          </p:cNvCxnSpPr>
          <p:nvPr/>
        </p:nvCxnSpPr>
        <p:spPr>
          <a:xfrm>
            <a:off x="6751981" y="1267875"/>
            <a:ext cx="0" cy="1123146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EDC8D6-77D3-9E3F-8DF5-58D9798FD775}"/>
                  </a:ext>
                </a:extLst>
              </p:cNvPr>
              <p:cNvSpPr txBox="1"/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1EDC8D6-77D3-9E3F-8DF5-58D9798FD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371" y="2346386"/>
                <a:ext cx="3990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86942E-A35A-1341-C65E-AA1B60360BC9}"/>
                  </a:ext>
                </a:extLst>
              </p:cNvPr>
              <p:cNvSpPr txBox="1"/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86942E-A35A-1341-C65E-AA1B60360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0" y="2318303"/>
                <a:ext cx="448200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D245CA-DB9D-50E7-92EC-54C16403A971}"/>
              </a:ext>
            </a:extLst>
          </p:cNvPr>
          <p:cNvCxnSpPr>
            <a:cxnSpLocks/>
          </p:cNvCxnSpPr>
          <p:nvPr/>
        </p:nvCxnSpPr>
        <p:spPr>
          <a:xfrm flipV="1">
            <a:off x="3069204" y="3654536"/>
            <a:ext cx="938254" cy="759763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2A480C-DFDC-04DF-293C-2BD116C37977}"/>
              </a:ext>
            </a:extLst>
          </p:cNvPr>
          <p:cNvCxnSpPr/>
          <p:nvPr/>
        </p:nvCxnSpPr>
        <p:spPr>
          <a:xfrm>
            <a:off x="3999507" y="3652962"/>
            <a:ext cx="1260630" cy="0"/>
          </a:xfrm>
          <a:prstGeom prst="line">
            <a:avLst/>
          </a:prstGeom>
          <a:ln w="381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7EB0FB-B197-0EAC-6FE7-C95D5B33247B}"/>
                  </a:ext>
                </a:extLst>
              </p:cNvPr>
              <p:cNvSpPr txBox="1"/>
              <p:nvPr/>
            </p:nvSpPr>
            <p:spPr>
              <a:xfrm>
                <a:off x="2699758" y="4260268"/>
                <a:ext cx="48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7EB0FB-B197-0EAC-6FE7-C95D5B33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58" y="4260268"/>
                <a:ext cx="4859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AF478B-05B3-2A63-A1E8-874E49B41D7A}"/>
              </a:ext>
            </a:extLst>
          </p:cNvPr>
          <p:cNvCxnSpPr/>
          <p:nvPr/>
        </p:nvCxnSpPr>
        <p:spPr>
          <a:xfrm flipV="1">
            <a:off x="5813726" y="2808136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A81697-9218-5888-F5E7-16D6A1BC6D39}"/>
                  </a:ext>
                </a:extLst>
              </p:cNvPr>
              <p:cNvSpPr txBox="1"/>
              <p:nvPr/>
            </p:nvSpPr>
            <p:spPr>
              <a:xfrm>
                <a:off x="8093008" y="2482298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FA81697-9218-5888-F5E7-16D6A1BC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008" y="2482298"/>
                <a:ext cx="6030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9A01C4-78B9-7F62-5C42-740F5FA87CD9}"/>
              </a:ext>
            </a:extLst>
          </p:cNvPr>
          <p:cNvCxnSpPr/>
          <p:nvPr/>
        </p:nvCxnSpPr>
        <p:spPr>
          <a:xfrm>
            <a:off x="5712964" y="2406963"/>
            <a:ext cx="0" cy="1965462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86C5CC-3BDE-5315-B79A-003272269CDD}"/>
                  </a:ext>
                </a:extLst>
              </p:cNvPr>
              <p:cNvSpPr txBox="1"/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86C5CC-3BDE-5315-B79A-00327226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595" y="4329435"/>
                <a:ext cx="5729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A343ED-F1F6-D519-63A4-7B13CDF6C15B}"/>
              </a:ext>
            </a:extLst>
          </p:cNvPr>
          <p:cNvCxnSpPr/>
          <p:nvPr/>
        </p:nvCxnSpPr>
        <p:spPr>
          <a:xfrm>
            <a:off x="5252185" y="3098800"/>
            <a:ext cx="460779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6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2923BF-4BF2-1511-BDEB-8107EA99D32A}"/>
              </a:ext>
            </a:extLst>
          </p:cNvPr>
          <p:cNvCxnSpPr/>
          <p:nvPr/>
        </p:nvCxnSpPr>
        <p:spPr>
          <a:xfrm>
            <a:off x="4039262" y="1089328"/>
            <a:ext cx="3649649" cy="33713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73C228-049C-2A4F-8679-1D301E48F2E1}"/>
              </a:ext>
            </a:extLst>
          </p:cNvPr>
          <p:cNvCxnSpPr>
            <a:cxnSpLocks/>
          </p:cNvCxnSpPr>
          <p:nvPr/>
        </p:nvCxnSpPr>
        <p:spPr>
          <a:xfrm>
            <a:off x="3409187" y="3101009"/>
            <a:ext cx="45103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C011F7-F6C0-CF0B-25ED-6ECA9A35C780}"/>
              </a:ext>
            </a:extLst>
          </p:cNvPr>
          <p:cNvCxnSpPr/>
          <p:nvPr/>
        </p:nvCxnSpPr>
        <p:spPr>
          <a:xfrm>
            <a:off x="6194066" y="3101009"/>
            <a:ext cx="0" cy="1803796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BC1CCD-E31F-FD36-B6B7-6CA1558108A9}"/>
                  </a:ext>
                </a:extLst>
              </p:cNvPr>
              <p:cNvSpPr txBox="1"/>
              <p:nvPr/>
            </p:nvSpPr>
            <p:spPr>
              <a:xfrm>
                <a:off x="1543801" y="2819923"/>
                <a:ext cx="1921808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BC1CCD-E31F-FD36-B6B7-6CA155810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01" y="2819923"/>
                <a:ext cx="1921808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B3BB0-A1F0-5A73-2355-9DB3D19632B5}"/>
                  </a:ext>
                </a:extLst>
              </p:cNvPr>
              <p:cNvSpPr txBox="1"/>
              <p:nvPr/>
            </p:nvSpPr>
            <p:spPr>
              <a:xfrm>
                <a:off x="7434033" y="2775004"/>
                <a:ext cx="509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𝐴𝑆</m:t>
                      </m:r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B3BB0-A1F0-5A73-2355-9DB3D196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33" y="2775004"/>
                <a:ext cx="5097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596A24-70BA-02D1-D06D-650848628FF9}"/>
                  </a:ext>
                </a:extLst>
              </p:cNvPr>
              <p:cNvSpPr txBox="1"/>
              <p:nvPr/>
            </p:nvSpPr>
            <p:spPr>
              <a:xfrm>
                <a:off x="7410978" y="3995038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596A24-70BA-02D1-D06D-650848628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978" y="3995038"/>
                <a:ext cx="5504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5CBFFBE-742C-4391-2745-4E66C6B60437}"/>
              </a:ext>
            </a:extLst>
          </p:cNvPr>
          <p:cNvCxnSpPr>
            <a:cxnSpLocks/>
          </p:cNvCxnSpPr>
          <p:nvPr/>
        </p:nvCxnSpPr>
        <p:spPr>
          <a:xfrm>
            <a:off x="7925796" y="837803"/>
            <a:ext cx="0" cy="4095087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7239A2-D682-3109-97B1-1F4112A4E36C}"/>
                  </a:ext>
                </a:extLst>
              </p:cNvPr>
              <p:cNvSpPr txBox="1"/>
              <p:nvPr/>
            </p:nvSpPr>
            <p:spPr>
              <a:xfrm>
                <a:off x="7721515" y="4956081"/>
                <a:ext cx="44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7239A2-D682-3109-97B1-1F4112A4E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515" y="4956081"/>
                <a:ext cx="4445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8204D4-F781-F88A-5BB1-5D67CB5546EB}"/>
                  </a:ext>
                </a:extLst>
              </p:cNvPr>
              <p:cNvSpPr txBox="1"/>
              <p:nvPr/>
            </p:nvSpPr>
            <p:spPr>
              <a:xfrm>
                <a:off x="6002731" y="4912755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8204D4-F781-F88A-5BB1-5D67CB55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731" y="4912755"/>
                <a:ext cx="3826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E7EA23-A2CC-8605-BD8A-436012C6BE65}"/>
              </a:ext>
            </a:extLst>
          </p:cNvPr>
          <p:cNvCxnSpPr>
            <a:cxnSpLocks/>
          </p:cNvCxnSpPr>
          <p:nvPr/>
        </p:nvCxnSpPr>
        <p:spPr>
          <a:xfrm>
            <a:off x="3401236" y="4912755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C58D60-BB1E-05E7-079B-F228472E9462}"/>
              </a:ext>
            </a:extLst>
          </p:cNvPr>
          <p:cNvCxnSpPr>
            <a:cxnSpLocks/>
          </p:cNvCxnSpPr>
          <p:nvPr/>
        </p:nvCxnSpPr>
        <p:spPr>
          <a:xfrm>
            <a:off x="3409187" y="837803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F9ECD2-8692-A026-EB00-4965FEB5C4EC}"/>
                  </a:ext>
                </a:extLst>
              </p:cNvPr>
              <p:cNvSpPr txBox="1"/>
              <p:nvPr/>
            </p:nvSpPr>
            <p:spPr>
              <a:xfrm>
                <a:off x="8625860" y="472808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F9ECD2-8692-A026-EB00-4965FEB5C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60" y="4728089"/>
                <a:ext cx="430374" cy="461665"/>
              </a:xfrm>
              <a:prstGeom prst="rect">
                <a:avLst/>
              </a:prstGeom>
              <a:blipFill>
                <a:blip r:embed="rId7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D57A1-E11E-5A93-5026-59E078117EBF}"/>
                  </a:ext>
                </a:extLst>
              </p:cNvPr>
              <p:cNvSpPr txBox="1"/>
              <p:nvPr/>
            </p:nvSpPr>
            <p:spPr>
              <a:xfrm>
                <a:off x="3009674" y="657052"/>
                <a:ext cx="451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D57A1-E11E-5A93-5026-59E078117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74" y="657052"/>
                <a:ext cx="4518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36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29048-057C-B1D2-197A-D87814B009B5}"/>
                  </a:ext>
                </a:extLst>
              </p:cNvPr>
              <p:cNvSpPr txBox="1"/>
              <p:nvPr/>
            </p:nvSpPr>
            <p:spPr>
              <a:xfrm>
                <a:off x="8625860" y="472808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829048-057C-B1D2-197A-D87814B0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60" y="4728089"/>
                <a:ext cx="4303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B3A3C-04E0-21F0-33AE-6B0D692FF748}"/>
                  </a:ext>
                </a:extLst>
              </p:cNvPr>
              <p:cNvSpPr txBox="1"/>
              <p:nvPr/>
            </p:nvSpPr>
            <p:spPr>
              <a:xfrm>
                <a:off x="3009674" y="657052"/>
                <a:ext cx="4776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6B3A3C-04E0-21F0-33AE-6B0D692FF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74" y="657052"/>
                <a:ext cx="4776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D8EA32-A61A-802F-8379-1E3F932A6CA6}"/>
              </a:ext>
            </a:extLst>
          </p:cNvPr>
          <p:cNvCxnSpPr/>
          <p:nvPr/>
        </p:nvCxnSpPr>
        <p:spPr>
          <a:xfrm flipV="1">
            <a:off x="3409187" y="1399430"/>
            <a:ext cx="4049136" cy="352127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27DD7A-41E0-240A-DB24-F8DBC81CCF0E}"/>
              </a:ext>
            </a:extLst>
          </p:cNvPr>
          <p:cNvCxnSpPr/>
          <p:nvPr/>
        </p:nvCxnSpPr>
        <p:spPr>
          <a:xfrm>
            <a:off x="5279666" y="3291840"/>
            <a:ext cx="0" cy="1620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4CA06-3010-B082-CC50-8EABEB87C6BF}"/>
              </a:ext>
            </a:extLst>
          </p:cNvPr>
          <p:cNvCxnSpPr>
            <a:cxnSpLocks/>
          </p:cNvCxnSpPr>
          <p:nvPr/>
        </p:nvCxnSpPr>
        <p:spPr>
          <a:xfrm>
            <a:off x="6656570" y="2091193"/>
            <a:ext cx="0" cy="28069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8731C0-9996-720E-248F-124623F143DB}"/>
              </a:ext>
            </a:extLst>
          </p:cNvPr>
          <p:cNvCxnSpPr/>
          <p:nvPr/>
        </p:nvCxnSpPr>
        <p:spPr>
          <a:xfrm flipH="1">
            <a:off x="3409187" y="3291840"/>
            <a:ext cx="18704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273665-AFF5-D5F0-5CB5-BC9D75910456}"/>
              </a:ext>
            </a:extLst>
          </p:cNvPr>
          <p:cNvCxnSpPr/>
          <p:nvPr/>
        </p:nvCxnSpPr>
        <p:spPr>
          <a:xfrm flipH="1">
            <a:off x="3409187" y="2091193"/>
            <a:ext cx="32473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4C35E7-67F7-FD30-E404-91F716E1A0B0}"/>
              </a:ext>
            </a:extLst>
          </p:cNvPr>
          <p:cNvCxnSpPr>
            <a:cxnSpLocks/>
          </p:cNvCxnSpPr>
          <p:nvPr/>
        </p:nvCxnSpPr>
        <p:spPr>
          <a:xfrm>
            <a:off x="3401236" y="4912755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D1605F-AD3D-3E4D-1141-8D293DFC622A}"/>
              </a:ext>
            </a:extLst>
          </p:cNvPr>
          <p:cNvCxnSpPr>
            <a:cxnSpLocks/>
          </p:cNvCxnSpPr>
          <p:nvPr/>
        </p:nvCxnSpPr>
        <p:spPr>
          <a:xfrm>
            <a:off x="3409187" y="837803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01A30D-5D12-87A9-3184-8CDAAFB4D17C}"/>
                  </a:ext>
                </a:extLst>
              </p:cNvPr>
              <p:cNvSpPr txBox="1"/>
              <p:nvPr/>
            </p:nvSpPr>
            <p:spPr>
              <a:xfrm>
                <a:off x="5032878" y="2949764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01A30D-5D12-87A9-3184-8CDAAFB4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78" y="2949764"/>
                <a:ext cx="3826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791502-3A19-6898-7875-CC9A18058C50}"/>
                  </a:ext>
                </a:extLst>
              </p:cNvPr>
              <p:cNvSpPr txBox="1"/>
              <p:nvPr/>
            </p:nvSpPr>
            <p:spPr>
              <a:xfrm>
                <a:off x="6369819" y="1675695"/>
                <a:ext cx="44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791502-3A19-6898-7875-CC9A18058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819" y="1675695"/>
                <a:ext cx="4445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935880-07C2-3142-BBB3-EFCE346E78D5}"/>
                  </a:ext>
                </a:extLst>
              </p:cNvPr>
              <p:cNvSpPr txBox="1"/>
              <p:nvPr/>
            </p:nvSpPr>
            <p:spPr>
              <a:xfrm>
                <a:off x="6467790" y="4883313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935880-07C2-3142-BBB3-EFCE346E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790" y="4883313"/>
                <a:ext cx="3657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B97007-022A-9A51-3D76-6647C3BEAC0F}"/>
                  </a:ext>
                </a:extLst>
              </p:cNvPr>
              <p:cNvSpPr txBox="1"/>
              <p:nvPr/>
            </p:nvSpPr>
            <p:spPr>
              <a:xfrm>
                <a:off x="5096795" y="4866749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8B97007-022A-9A51-3D76-6647C3BE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795" y="4866749"/>
                <a:ext cx="411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BC5E6A-814D-760C-8731-266F7914F429}"/>
                  </a:ext>
                </a:extLst>
              </p:cNvPr>
              <p:cNvSpPr txBox="1"/>
              <p:nvPr/>
            </p:nvSpPr>
            <p:spPr>
              <a:xfrm>
                <a:off x="3100135" y="3107007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BC5E6A-814D-760C-8731-266F7914F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35" y="3107007"/>
                <a:ext cx="41152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410A5-8C45-B07B-481D-2BE014FB98A1}"/>
                  </a:ext>
                </a:extLst>
              </p:cNvPr>
              <p:cNvSpPr txBox="1"/>
              <p:nvPr/>
            </p:nvSpPr>
            <p:spPr>
              <a:xfrm>
                <a:off x="3000954" y="1875754"/>
                <a:ext cx="486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76410A5-8C45-B07B-481D-2BE014FB9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54" y="1875754"/>
                <a:ext cx="4864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002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1528-8DC7-BA1D-59D4-16CB5D040486}"/>
                  </a:ext>
                </a:extLst>
              </p:cNvPr>
              <p:cNvSpPr txBox="1"/>
              <p:nvPr/>
            </p:nvSpPr>
            <p:spPr>
              <a:xfrm>
                <a:off x="8625860" y="4728089"/>
                <a:ext cx="487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1528-8DC7-BA1D-59D4-16CB5D04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5860" y="4728089"/>
                <a:ext cx="48712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B095BB-1F38-A7AA-56DD-4BA3A28CEB3A}"/>
                  </a:ext>
                </a:extLst>
              </p:cNvPr>
              <p:cNvSpPr txBox="1"/>
              <p:nvPr/>
            </p:nvSpPr>
            <p:spPr>
              <a:xfrm>
                <a:off x="3009674" y="657052"/>
                <a:ext cx="490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B095BB-1F38-A7AA-56DD-4BA3A28CE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74" y="657052"/>
                <a:ext cx="49026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7E6F78-6CEC-B0F4-F6C1-998377CEABC4}"/>
              </a:ext>
            </a:extLst>
          </p:cNvPr>
          <p:cNvCxnSpPr/>
          <p:nvPr/>
        </p:nvCxnSpPr>
        <p:spPr>
          <a:xfrm>
            <a:off x="7251590" y="1118717"/>
            <a:ext cx="0" cy="37940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278CA0-CFA5-EBB9-10F3-EEE11F95EFDC}"/>
              </a:ext>
            </a:extLst>
          </p:cNvPr>
          <p:cNvCxnSpPr>
            <a:cxnSpLocks/>
          </p:cNvCxnSpPr>
          <p:nvPr/>
        </p:nvCxnSpPr>
        <p:spPr>
          <a:xfrm>
            <a:off x="3409187" y="3252083"/>
            <a:ext cx="384240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A71EB7-BE5E-BAB2-E3F5-309001253DA0}"/>
              </a:ext>
            </a:extLst>
          </p:cNvPr>
          <p:cNvSpPr/>
          <p:nvPr/>
        </p:nvSpPr>
        <p:spPr>
          <a:xfrm>
            <a:off x="7187981" y="3188474"/>
            <a:ext cx="127217" cy="1272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0F9C47-DADD-7BB7-8B5E-E65021C73B9A}"/>
                  </a:ext>
                </a:extLst>
              </p:cNvPr>
              <p:cNvSpPr txBox="1"/>
              <p:nvPr/>
            </p:nvSpPr>
            <p:spPr>
              <a:xfrm>
                <a:off x="7219785" y="3067416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0F9C47-DADD-7BB7-8B5E-E65021C73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785" y="3067416"/>
                <a:ext cx="3908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23A0B-95C4-43A3-9D11-FB4CE6D57FE1}"/>
                  </a:ext>
                </a:extLst>
              </p:cNvPr>
              <p:cNvSpPr txBox="1"/>
              <p:nvPr/>
            </p:nvSpPr>
            <p:spPr>
              <a:xfrm>
                <a:off x="6598495" y="2896865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23A0B-95C4-43A3-9D11-FB4CE6D57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495" y="2896865"/>
                <a:ext cx="524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F12F85-ACEB-C896-DF22-87C8166A61D4}"/>
                  </a:ext>
                </a:extLst>
              </p:cNvPr>
              <p:cNvSpPr txBox="1"/>
              <p:nvPr/>
            </p:nvSpPr>
            <p:spPr>
              <a:xfrm>
                <a:off x="7006906" y="760672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F12F85-ACEB-C896-DF22-87C8166A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906" y="760672"/>
                <a:ext cx="48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3EF5FD-4C5B-F478-5925-5954C77E6B68}"/>
              </a:ext>
            </a:extLst>
          </p:cNvPr>
          <p:cNvCxnSpPr/>
          <p:nvPr/>
        </p:nvCxnSpPr>
        <p:spPr>
          <a:xfrm>
            <a:off x="5184250" y="3252082"/>
            <a:ext cx="0" cy="16606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29B65B-A1A5-8C64-65CB-8AD1076422D3}"/>
                  </a:ext>
                </a:extLst>
              </p:cNvPr>
              <p:cNvSpPr txBox="1"/>
              <p:nvPr/>
            </p:nvSpPr>
            <p:spPr>
              <a:xfrm>
                <a:off x="4978488" y="4898641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29B65B-A1A5-8C64-65CB-8AD10764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488" y="4898641"/>
                <a:ext cx="4115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A7D36-5EF4-1EAF-1508-C85AAD8F213F}"/>
                  </a:ext>
                </a:extLst>
              </p:cNvPr>
              <p:cNvSpPr txBox="1"/>
              <p:nvPr/>
            </p:nvSpPr>
            <p:spPr>
              <a:xfrm>
                <a:off x="7076668" y="4896853"/>
                <a:ext cx="365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7A7D36-5EF4-1EAF-1508-C85AAD8F2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68" y="4896853"/>
                <a:ext cx="3657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B24B4-7618-7E85-BCDB-E6106CADFE7E}"/>
              </a:ext>
            </a:extLst>
          </p:cNvPr>
          <p:cNvCxnSpPr>
            <a:cxnSpLocks/>
          </p:cNvCxnSpPr>
          <p:nvPr/>
        </p:nvCxnSpPr>
        <p:spPr>
          <a:xfrm>
            <a:off x="3401236" y="4912755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C46C37-DE3D-7F2C-1623-3BD9E5A009B3}"/>
              </a:ext>
            </a:extLst>
          </p:cNvPr>
          <p:cNvCxnSpPr>
            <a:cxnSpLocks/>
          </p:cNvCxnSpPr>
          <p:nvPr/>
        </p:nvCxnSpPr>
        <p:spPr>
          <a:xfrm>
            <a:off x="3409187" y="837803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3915DF-9FBF-D01D-5BAE-B0FBD2290F8B}"/>
                  </a:ext>
                </a:extLst>
              </p:cNvPr>
              <p:cNvSpPr txBox="1"/>
              <p:nvPr/>
            </p:nvSpPr>
            <p:spPr>
              <a:xfrm>
                <a:off x="2319131" y="2926095"/>
                <a:ext cx="1164934" cy="651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GB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3915DF-9FBF-D01D-5BAE-B0FBD2290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131" y="2926095"/>
                <a:ext cx="1164934" cy="6519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8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5B79F-46E8-33BF-2DA0-47FFBBA2E4C1}"/>
              </a:ext>
            </a:extLst>
          </p:cNvPr>
          <p:cNvCxnSpPr>
            <a:cxnSpLocks/>
          </p:cNvCxnSpPr>
          <p:nvPr/>
        </p:nvCxnSpPr>
        <p:spPr>
          <a:xfrm>
            <a:off x="3409187" y="837803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DD1E6-BF40-EB32-51C4-8953A05553C5}"/>
              </a:ext>
            </a:extLst>
          </p:cNvPr>
          <p:cNvCxnSpPr>
            <a:cxnSpLocks/>
          </p:cNvCxnSpPr>
          <p:nvPr/>
        </p:nvCxnSpPr>
        <p:spPr>
          <a:xfrm>
            <a:off x="3409187" y="4920706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1ED6F9-9E45-1579-66A0-6C692BE023BD}"/>
              </a:ext>
            </a:extLst>
          </p:cNvPr>
          <p:cNvCxnSpPr>
            <a:cxnSpLocks/>
          </p:cNvCxnSpPr>
          <p:nvPr/>
        </p:nvCxnSpPr>
        <p:spPr>
          <a:xfrm flipV="1">
            <a:off x="3888724" y="1126707"/>
            <a:ext cx="2925000" cy="291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EB039-D80D-DEA2-D552-ECBD933F542B}"/>
              </a:ext>
            </a:extLst>
          </p:cNvPr>
          <p:cNvCxnSpPr>
            <a:cxnSpLocks/>
          </p:cNvCxnSpPr>
          <p:nvPr/>
        </p:nvCxnSpPr>
        <p:spPr>
          <a:xfrm flipV="1">
            <a:off x="5705821" y="2343526"/>
            <a:ext cx="1905960" cy="18978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B1A303-4894-EECF-69C8-53279DA51770}"/>
              </a:ext>
            </a:extLst>
          </p:cNvPr>
          <p:cNvCxnSpPr/>
          <p:nvPr/>
        </p:nvCxnSpPr>
        <p:spPr>
          <a:xfrm>
            <a:off x="4055532" y="950631"/>
            <a:ext cx="3674534" cy="3660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C1B8-1293-BA2E-70F9-142C000713C9}"/>
                  </a:ext>
                </a:extLst>
              </p:cNvPr>
              <p:cNvSpPr txBox="1"/>
              <p:nvPr/>
            </p:nvSpPr>
            <p:spPr>
              <a:xfrm>
                <a:off x="6740707" y="828800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5EC1B8-1293-BA2E-70F9-142C00071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07" y="828800"/>
                <a:ext cx="5638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9D455-B63C-07BE-EE2B-E02C8B3497FA}"/>
                  </a:ext>
                </a:extLst>
              </p:cNvPr>
              <p:cNvSpPr txBox="1"/>
              <p:nvPr/>
            </p:nvSpPr>
            <p:spPr>
              <a:xfrm>
                <a:off x="7561606" y="2039190"/>
                <a:ext cx="56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𝐿𝑀</m:t>
                    </m:r>
                  </m:oMath>
                </a14:m>
                <a:r>
                  <a:rPr lang="en-GB" dirty="0">
                    <a:solidFill>
                      <a:schemeClr val="accent2">
                        <a:lumMod val="75000"/>
                      </a:schemeClr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89D455-B63C-07BE-EE2B-E02C8B349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606" y="2039190"/>
                <a:ext cx="563809" cy="369332"/>
              </a:xfrm>
              <a:prstGeom prst="rect">
                <a:avLst/>
              </a:prstGeom>
              <a:blipFill>
                <a:blip r:embed="rId3"/>
                <a:stretch>
                  <a:fillRect t="-10000" r="-860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3844B1-14CC-2542-B235-B21A71A2B9DD}"/>
                  </a:ext>
                </a:extLst>
              </p:cNvPr>
              <p:cNvSpPr txBox="1"/>
              <p:nvPr/>
            </p:nvSpPr>
            <p:spPr>
              <a:xfrm>
                <a:off x="7677050" y="4438547"/>
                <a:ext cx="45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𝐼𝑆</m:t>
                      </m:r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E3844B1-14CC-2542-B235-B21A71A2B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050" y="4438547"/>
                <a:ext cx="4520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D6AFC-386B-6882-57EF-1FB089FF8351}"/>
              </a:ext>
            </a:extLst>
          </p:cNvPr>
          <p:cNvCxnSpPr>
            <a:cxnSpLocks/>
          </p:cNvCxnSpPr>
          <p:nvPr/>
        </p:nvCxnSpPr>
        <p:spPr>
          <a:xfrm>
            <a:off x="3409187" y="2921589"/>
            <a:ext cx="41549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C9D4FF-ABCD-31E7-7072-A7956D0305D7}"/>
                  </a:ext>
                </a:extLst>
              </p:cNvPr>
              <p:cNvSpPr txBox="1"/>
              <p:nvPr/>
            </p:nvSpPr>
            <p:spPr>
              <a:xfrm>
                <a:off x="7506134" y="2736923"/>
                <a:ext cx="65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GB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C9D4FF-ABCD-31E7-7072-A7956D030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34" y="2736923"/>
                <a:ext cx="6598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A2591B-6EA4-222C-AADA-6849BF047494}"/>
              </a:ext>
            </a:extLst>
          </p:cNvPr>
          <p:cNvCxnSpPr>
            <a:cxnSpLocks/>
          </p:cNvCxnSpPr>
          <p:nvPr/>
        </p:nvCxnSpPr>
        <p:spPr>
          <a:xfrm>
            <a:off x="5519553" y="2408522"/>
            <a:ext cx="0" cy="251218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37BED8-B84E-FB13-D0B8-972DC10AC7FA}"/>
              </a:ext>
            </a:extLst>
          </p:cNvPr>
          <p:cNvCxnSpPr>
            <a:cxnSpLocks/>
          </p:cNvCxnSpPr>
          <p:nvPr/>
        </p:nvCxnSpPr>
        <p:spPr>
          <a:xfrm>
            <a:off x="6527802" y="3429000"/>
            <a:ext cx="0" cy="149170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987631-D026-D751-5BE2-C92752465AFB}"/>
              </a:ext>
            </a:extLst>
          </p:cNvPr>
          <p:cNvCxnSpPr/>
          <p:nvPr/>
        </p:nvCxnSpPr>
        <p:spPr>
          <a:xfrm>
            <a:off x="6028265" y="2921589"/>
            <a:ext cx="0" cy="199911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88C1A-3C6A-98E6-47AA-2177F879DC3D}"/>
                  </a:ext>
                </a:extLst>
              </p:cNvPr>
              <p:cNvSpPr txBox="1"/>
              <p:nvPr/>
            </p:nvSpPr>
            <p:spPr>
              <a:xfrm>
                <a:off x="2971120" y="522676"/>
                <a:ext cx="42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F88C1A-3C6A-98E6-47AA-2177F879D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120" y="522676"/>
                <a:ext cx="4205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B75B5B-1CFE-DE9A-F386-2E0C0B1E2697}"/>
                  </a:ext>
                </a:extLst>
              </p:cNvPr>
              <p:cNvSpPr txBox="1"/>
              <p:nvPr/>
            </p:nvSpPr>
            <p:spPr>
              <a:xfrm>
                <a:off x="8339123" y="4920706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B75B5B-1CFE-DE9A-F386-2E0C0B1E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23" y="4920706"/>
                <a:ext cx="49160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FF1E8-592C-D62D-2CB6-FC32E1CE8FB3}"/>
                  </a:ext>
                </a:extLst>
              </p:cNvPr>
              <p:cNvSpPr txBox="1"/>
              <p:nvPr/>
            </p:nvSpPr>
            <p:spPr>
              <a:xfrm>
                <a:off x="5859212" y="4901249"/>
                <a:ext cx="44024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DFF1E8-592C-D62D-2CB6-FC32E1CE8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12" y="4901249"/>
                <a:ext cx="440249" cy="391582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001C6E-A0CC-D890-B3D5-524BCFE248B0}"/>
                  </a:ext>
                </a:extLst>
              </p:cNvPr>
              <p:cNvSpPr txBox="1"/>
              <p:nvPr/>
            </p:nvSpPr>
            <p:spPr>
              <a:xfrm>
                <a:off x="6295368" y="4922314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001C6E-A0CC-D890-B3D5-524BCFE24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368" y="4922314"/>
                <a:ext cx="4363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DF6A49-8033-6F28-866B-9927A93ECFD1}"/>
                  </a:ext>
                </a:extLst>
              </p:cNvPr>
              <p:cNvSpPr txBox="1"/>
              <p:nvPr/>
            </p:nvSpPr>
            <p:spPr>
              <a:xfrm>
                <a:off x="5338291" y="4905380"/>
                <a:ext cx="382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DF6A49-8033-6F28-866B-9927A93E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291" y="4905380"/>
                <a:ext cx="3826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38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2436-08C0-3F09-D299-D1F9E599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778179-9E87-E552-EC16-A3B6D3ECA355}"/>
              </a:ext>
            </a:extLst>
          </p:cNvPr>
          <p:cNvCxnSpPr>
            <a:cxnSpLocks/>
          </p:cNvCxnSpPr>
          <p:nvPr/>
        </p:nvCxnSpPr>
        <p:spPr>
          <a:xfrm>
            <a:off x="3409187" y="837803"/>
            <a:ext cx="0" cy="408290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01B282-3C7C-4798-609E-6A6C0AEE30B3}"/>
              </a:ext>
            </a:extLst>
          </p:cNvPr>
          <p:cNvCxnSpPr>
            <a:cxnSpLocks/>
          </p:cNvCxnSpPr>
          <p:nvPr/>
        </p:nvCxnSpPr>
        <p:spPr>
          <a:xfrm>
            <a:off x="3409187" y="4920706"/>
            <a:ext cx="529225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5331AE-B6E9-6799-780D-B45CA77FE2CB}"/>
              </a:ext>
            </a:extLst>
          </p:cNvPr>
          <p:cNvCxnSpPr/>
          <p:nvPr/>
        </p:nvCxnSpPr>
        <p:spPr>
          <a:xfrm>
            <a:off x="4055532" y="950631"/>
            <a:ext cx="3674534" cy="366006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BE401-DB8E-003B-660A-4C024B803137}"/>
                  </a:ext>
                </a:extLst>
              </p:cNvPr>
              <p:cNvSpPr txBox="1"/>
              <p:nvPr/>
            </p:nvSpPr>
            <p:spPr>
              <a:xfrm>
                <a:off x="7677050" y="4438547"/>
                <a:ext cx="557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6BE401-DB8E-003B-660A-4C024B803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050" y="4438547"/>
                <a:ext cx="55797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AD77DF-38BE-CD57-072B-A71F50380985}"/>
              </a:ext>
            </a:extLst>
          </p:cNvPr>
          <p:cNvCxnSpPr>
            <a:cxnSpLocks/>
          </p:cNvCxnSpPr>
          <p:nvPr/>
        </p:nvCxnSpPr>
        <p:spPr>
          <a:xfrm>
            <a:off x="3409187" y="2921589"/>
            <a:ext cx="415491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D3CE1-AC42-0997-551B-258A23676D0A}"/>
                  </a:ext>
                </a:extLst>
              </p:cNvPr>
              <p:cNvSpPr txBox="1"/>
              <p:nvPr/>
            </p:nvSpPr>
            <p:spPr>
              <a:xfrm>
                <a:off x="7506134" y="2736923"/>
                <a:ext cx="563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𝐿𝑀</m:t>
                      </m:r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D3CE1-AC42-0997-551B-258A2367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134" y="2736923"/>
                <a:ext cx="5638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F19F3-2921-C9CE-C20A-2B0A8FE466B1}"/>
              </a:ext>
            </a:extLst>
          </p:cNvPr>
          <p:cNvCxnSpPr>
            <a:cxnSpLocks/>
          </p:cNvCxnSpPr>
          <p:nvPr/>
        </p:nvCxnSpPr>
        <p:spPr>
          <a:xfrm flipV="1">
            <a:off x="4618217" y="1431454"/>
            <a:ext cx="2925000" cy="29125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744C95-E2E1-E46B-7E32-F62027F90B83}"/>
                  </a:ext>
                </a:extLst>
              </p:cNvPr>
              <p:cNvSpPr txBox="1"/>
              <p:nvPr/>
            </p:nvSpPr>
            <p:spPr>
              <a:xfrm>
                <a:off x="7458607" y="1232483"/>
                <a:ext cx="6598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744C95-E2E1-E46B-7E32-F62027F9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607" y="1232483"/>
                <a:ext cx="6598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9F3D9D-1D93-96DA-5B6D-48C26DF8EEC0}"/>
              </a:ext>
            </a:extLst>
          </p:cNvPr>
          <p:cNvCxnSpPr>
            <a:cxnSpLocks/>
          </p:cNvCxnSpPr>
          <p:nvPr/>
        </p:nvCxnSpPr>
        <p:spPr>
          <a:xfrm>
            <a:off x="4755569" y="841343"/>
            <a:ext cx="3168698" cy="3156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AAD6F-E488-2610-CCD2-199C216BFAED}"/>
              </a:ext>
            </a:extLst>
          </p:cNvPr>
          <p:cNvCxnSpPr>
            <a:cxnSpLocks/>
          </p:cNvCxnSpPr>
          <p:nvPr/>
        </p:nvCxnSpPr>
        <p:spPr>
          <a:xfrm>
            <a:off x="3793518" y="1528145"/>
            <a:ext cx="3168698" cy="315622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69095A-E5BE-0988-9A58-B89876A81CDA}"/>
                  </a:ext>
                </a:extLst>
              </p:cNvPr>
              <p:cNvSpPr txBox="1"/>
              <p:nvPr/>
            </p:nvSpPr>
            <p:spPr>
              <a:xfrm>
                <a:off x="7839481" y="3910083"/>
                <a:ext cx="535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69095A-E5BE-0988-9A58-B89876A8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481" y="3910083"/>
                <a:ext cx="5355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2597B0-5B55-F3C3-AD47-1243097680CF}"/>
                  </a:ext>
                </a:extLst>
              </p:cNvPr>
              <p:cNvSpPr txBox="1"/>
              <p:nvPr/>
            </p:nvSpPr>
            <p:spPr>
              <a:xfrm>
                <a:off x="6863764" y="4535930"/>
                <a:ext cx="594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2597B0-5B55-F3C3-AD47-12430976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764" y="4535930"/>
                <a:ext cx="5948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FA48D0-B850-D8DE-C941-31CC52DEC390}"/>
              </a:ext>
            </a:extLst>
          </p:cNvPr>
          <p:cNvCxnSpPr>
            <a:cxnSpLocks/>
          </p:cNvCxnSpPr>
          <p:nvPr/>
        </p:nvCxnSpPr>
        <p:spPr>
          <a:xfrm>
            <a:off x="5621155" y="3327400"/>
            <a:ext cx="0" cy="1593306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DD3557-5EA2-147D-1FA1-10E0C8E24E7A}"/>
              </a:ext>
            </a:extLst>
          </p:cNvPr>
          <p:cNvCxnSpPr>
            <a:cxnSpLocks/>
          </p:cNvCxnSpPr>
          <p:nvPr/>
        </p:nvCxnSpPr>
        <p:spPr>
          <a:xfrm>
            <a:off x="6451600" y="2497667"/>
            <a:ext cx="0" cy="2423039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81D631-F5DB-BE66-93E0-97008745DBAD}"/>
              </a:ext>
            </a:extLst>
          </p:cNvPr>
          <p:cNvCxnSpPr/>
          <p:nvPr/>
        </p:nvCxnSpPr>
        <p:spPr>
          <a:xfrm>
            <a:off x="6028265" y="2921589"/>
            <a:ext cx="0" cy="199911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0412C5-8C87-E819-FD77-8DB214E6CED2}"/>
              </a:ext>
            </a:extLst>
          </p:cNvPr>
          <p:cNvCxnSpPr>
            <a:cxnSpLocks/>
          </p:cNvCxnSpPr>
          <p:nvPr/>
        </p:nvCxnSpPr>
        <p:spPr>
          <a:xfrm>
            <a:off x="6855298" y="2921589"/>
            <a:ext cx="0" cy="199911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1CE2C8-F9ED-13B7-6D79-555850EC0AD7}"/>
              </a:ext>
            </a:extLst>
          </p:cNvPr>
          <p:cNvCxnSpPr>
            <a:cxnSpLocks/>
          </p:cNvCxnSpPr>
          <p:nvPr/>
        </p:nvCxnSpPr>
        <p:spPr>
          <a:xfrm>
            <a:off x="5195832" y="2921589"/>
            <a:ext cx="0" cy="1983673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12F27B-61B5-0807-FA66-F1AF0EFB0E6B}"/>
                  </a:ext>
                </a:extLst>
              </p:cNvPr>
              <p:cNvSpPr txBox="1"/>
              <p:nvPr/>
            </p:nvSpPr>
            <p:spPr>
              <a:xfrm>
                <a:off x="2971120" y="522676"/>
                <a:ext cx="4205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812F27B-61B5-0807-FA66-F1AF0EFB0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120" y="522676"/>
                <a:ext cx="4205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321FF0-424A-D136-B440-30EEEDE933B0}"/>
                  </a:ext>
                </a:extLst>
              </p:cNvPr>
              <p:cNvSpPr txBox="1"/>
              <p:nvPr/>
            </p:nvSpPr>
            <p:spPr>
              <a:xfrm>
                <a:off x="8339123" y="4920706"/>
                <a:ext cx="4916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321FF0-424A-D136-B440-30EEEDE9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23" y="4920706"/>
                <a:ext cx="49160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E016C4-C99A-41F8-5636-B3848CB40737}"/>
                  </a:ext>
                </a:extLst>
              </p:cNvPr>
              <p:cNvSpPr txBox="1"/>
              <p:nvPr/>
            </p:nvSpPr>
            <p:spPr>
              <a:xfrm>
                <a:off x="5824365" y="4861859"/>
                <a:ext cx="440249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E016C4-C99A-41F8-5636-B3848CB4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65" y="4861859"/>
                <a:ext cx="440249" cy="39158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D9E39-06C3-308D-0CDE-41F3A73D3370}"/>
                  </a:ext>
                </a:extLst>
              </p:cNvPr>
              <p:cNvSpPr txBox="1"/>
              <p:nvPr/>
            </p:nvSpPr>
            <p:spPr>
              <a:xfrm>
                <a:off x="6249654" y="4883333"/>
                <a:ext cx="537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1BD9E39-06C3-308D-0CDE-41F3A73D3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654" y="4883333"/>
                <a:ext cx="5372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44B98-9893-50C5-9DB8-3D5385BC96FB}"/>
                  </a:ext>
                </a:extLst>
              </p:cNvPr>
              <p:cNvSpPr txBox="1"/>
              <p:nvPr/>
            </p:nvSpPr>
            <p:spPr>
              <a:xfrm>
                <a:off x="5377867" y="4883333"/>
                <a:ext cx="596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3244B98-9893-50C5-9DB8-3D5385BC9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67" y="4883333"/>
                <a:ext cx="5965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9D1D1C-BEB8-211D-F86A-57055B155521}"/>
                  </a:ext>
                </a:extLst>
              </p:cNvPr>
              <p:cNvSpPr txBox="1"/>
              <p:nvPr/>
            </p:nvSpPr>
            <p:spPr>
              <a:xfrm>
                <a:off x="6673695" y="4872984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9D1D1C-BEB8-211D-F86A-57055B155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95" y="4872984"/>
                <a:ext cx="43633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DCDF54-F827-1A1F-F789-CEEF7AE982CC}"/>
                  </a:ext>
                </a:extLst>
              </p:cNvPr>
              <p:cNvSpPr txBox="1"/>
              <p:nvPr/>
            </p:nvSpPr>
            <p:spPr>
              <a:xfrm>
                <a:off x="4972075" y="4888379"/>
                <a:ext cx="4956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DCDF54-F827-1A1F-F789-CEEF7AE98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75" y="4888379"/>
                <a:ext cx="4956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5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E3956-53DE-6482-B56D-93227D43A278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BA6A99-064B-D4ED-21AA-205A8164E128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6F6D84-416A-E101-2331-F3B2B131AB2E}"/>
              </a:ext>
            </a:extLst>
          </p:cNvPr>
          <p:cNvCxnSpPr/>
          <p:nvPr/>
        </p:nvCxnSpPr>
        <p:spPr>
          <a:xfrm>
            <a:off x="5252185" y="1006549"/>
            <a:ext cx="26017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8795E3-06F5-C68F-834F-521CC714E6C9}"/>
              </a:ext>
            </a:extLst>
          </p:cNvPr>
          <p:cNvCxnSpPr/>
          <p:nvPr/>
        </p:nvCxnSpPr>
        <p:spPr>
          <a:xfrm>
            <a:off x="2650454" y="1520456"/>
            <a:ext cx="26017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B54336-DF58-F26F-0287-78555ED1F5BD}"/>
              </a:ext>
            </a:extLst>
          </p:cNvPr>
          <p:cNvCxnSpPr/>
          <p:nvPr/>
        </p:nvCxnSpPr>
        <p:spPr>
          <a:xfrm>
            <a:off x="5812465" y="517451"/>
            <a:ext cx="1552354" cy="1148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1F2C36-7CA8-AC8B-3E9B-56EFFDDC803E}"/>
              </a:ext>
            </a:extLst>
          </p:cNvPr>
          <p:cNvCxnSpPr>
            <a:cxnSpLocks/>
          </p:cNvCxnSpPr>
          <p:nvPr/>
        </p:nvCxnSpPr>
        <p:spPr>
          <a:xfrm>
            <a:off x="5259273" y="2407388"/>
            <a:ext cx="1680543" cy="160463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8F3503-ED7E-971F-8BD1-8D26F48556F4}"/>
              </a:ext>
            </a:extLst>
          </p:cNvPr>
          <p:cNvCxnSpPr>
            <a:cxnSpLocks/>
          </p:cNvCxnSpPr>
          <p:nvPr/>
        </p:nvCxnSpPr>
        <p:spPr>
          <a:xfrm flipH="1">
            <a:off x="3654058" y="2407388"/>
            <a:ext cx="1591040" cy="1543493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99EBA9-7120-6554-371A-D2DB14316DE4}"/>
              </a:ext>
            </a:extLst>
          </p:cNvPr>
          <p:cNvCxnSpPr>
            <a:cxnSpLocks/>
          </p:cNvCxnSpPr>
          <p:nvPr/>
        </p:nvCxnSpPr>
        <p:spPr>
          <a:xfrm>
            <a:off x="6464595" y="1006549"/>
            <a:ext cx="0" cy="255181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8120B5-10CE-C60B-1BD3-FFBB3CD242D9}"/>
              </a:ext>
            </a:extLst>
          </p:cNvPr>
          <p:cNvCxnSpPr/>
          <p:nvPr/>
        </p:nvCxnSpPr>
        <p:spPr>
          <a:xfrm flipH="1">
            <a:off x="4075814" y="3558363"/>
            <a:ext cx="239587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3BD0A0-26FD-F5EE-BEF5-AA04481127F5}"/>
              </a:ext>
            </a:extLst>
          </p:cNvPr>
          <p:cNvCxnSpPr/>
          <p:nvPr/>
        </p:nvCxnSpPr>
        <p:spPr>
          <a:xfrm flipV="1">
            <a:off x="4082902" y="1520456"/>
            <a:ext cx="0" cy="20379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9A826D-0D1E-AA5C-EDDE-EAC0275E4952}"/>
                  </a:ext>
                </a:extLst>
              </p:cNvPr>
              <p:cNvSpPr txBox="1"/>
              <p:nvPr/>
            </p:nvSpPr>
            <p:spPr>
              <a:xfrm>
                <a:off x="7772939" y="821883"/>
                <a:ext cx="461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79A826D-0D1E-AA5C-EDDE-EAC0275E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939" y="821883"/>
                <a:ext cx="46115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F5EF10-CCEE-B8E7-D30F-EC990AF51243}"/>
                  </a:ext>
                </a:extLst>
              </p:cNvPr>
              <p:cNvSpPr txBox="1"/>
              <p:nvPr/>
            </p:nvSpPr>
            <p:spPr>
              <a:xfrm>
                <a:off x="7273339" y="1591047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F5EF10-CCEE-B8E7-D30F-EC990AF51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339" y="1591047"/>
                <a:ext cx="4957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76BF17-53E3-78D4-B2AB-A4A522196171}"/>
                  </a:ext>
                </a:extLst>
              </p:cNvPr>
              <p:cNvSpPr txBox="1"/>
              <p:nvPr/>
            </p:nvSpPr>
            <p:spPr>
              <a:xfrm>
                <a:off x="6833602" y="3931388"/>
                <a:ext cx="528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976BF17-53E3-78D4-B2AB-A4A522196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02" y="3931388"/>
                <a:ext cx="5280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B300E0-13B5-F08A-F180-6CE03FB37EFD}"/>
                  </a:ext>
                </a:extLst>
              </p:cNvPr>
              <p:cNvSpPr txBox="1"/>
              <p:nvPr/>
            </p:nvSpPr>
            <p:spPr>
              <a:xfrm>
                <a:off x="3232242" y="3927285"/>
                <a:ext cx="552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𝐷𝑅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B300E0-13B5-F08A-F180-6CE03FB37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242" y="3927285"/>
                <a:ext cx="5520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5D041A-3A8D-AF14-FD92-B7FE5609FE29}"/>
                  </a:ext>
                </a:extLst>
              </p:cNvPr>
              <p:cNvSpPr txBox="1"/>
              <p:nvPr/>
            </p:nvSpPr>
            <p:spPr>
              <a:xfrm>
                <a:off x="2267980" y="1334093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5D041A-3A8D-AF14-FD92-B7FE5609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80" y="1334093"/>
                <a:ext cx="4803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CD1B23-D861-1305-A372-C2E65DFFD2C4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1180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𝑅𝑒𝑠𝑒𝑟𝑣𝑒𝑠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0CD1B23-D861-1305-A372-C2E65DF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11800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001691-65B9-D287-AF32-A9D1D8885C26}"/>
                  </a:ext>
                </a:extLst>
              </p:cNvPr>
              <p:cNvSpPr txBox="1"/>
              <p:nvPr/>
            </p:nvSpPr>
            <p:spPr>
              <a:xfrm>
                <a:off x="7097617" y="2377522"/>
                <a:ext cx="1456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𝐵𝑎𝑛𝑘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𝐿𝑜𝑎𝑛𝑠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9001691-65B9-D287-AF32-A9D1D8885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17" y="2377522"/>
                <a:ext cx="145610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611EA2-8041-078E-5915-4F43C667EF9E}"/>
                  </a:ext>
                </a:extLst>
              </p:cNvPr>
              <p:cNvSpPr txBox="1"/>
              <p:nvPr/>
            </p:nvSpPr>
            <p:spPr>
              <a:xfrm>
                <a:off x="4432220" y="4398664"/>
                <a:ext cx="1746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𝐵𝑎𝑛𝑘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𝐷𝑒𝑝𝑜𝑠𝑖𝑡𝑠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1611EA2-8041-078E-5915-4F43C667E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20" y="4398664"/>
                <a:ext cx="174624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F6A024-613E-44C6-A6B2-60DDBF2D8F12}"/>
                  </a:ext>
                </a:extLst>
              </p:cNvPr>
              <p:cNvSpPr txBox="1"/>
              <p:nvPr/>
            </p:nvSpPr>
            <p:spPr>
              <a:xfrm>
                <a:off x="4400625" y="88236"/>
                <a:ext cx="16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F6A024-613E-44C6-A6B2-60DDBF2D8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25" y="88236"/>
                <a:ext cx="162845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EBE58-6FCE-A30A-4E83-BF7DDE242F2F}"/>
                  </a:ext>
                </a:extLst>
              </p:cNvPr>
              <p:cNvSpPr txBox="1"/>
              <p:nvPr/>
            </p:nvSpPr>
            <p:spPr>
              <a:xfrm>
                <a:off x="4916639" y="773136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AEBE58-6FCE-A30A-4E83-BF7DDE242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39" y="773136"/>
                <a:ext cx="4265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C51ED-519D-57DE-C78E-EA7B0905E660}"/>
                  </a:ext>
                </a:extLst>
              </p:cNvPr>
              <p:cNvSpPr txBox="1"/>
              <p:nvPr/>
            </p:nvSpPr>
            <p:spPr>
              <a:xfrm>
                <a:off x="5179444" y="133258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1C51ED-519D-57DE-C78E-EA7B0905E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44" y="1332582"/>
                <a:ext cx="3186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B52966-D73A-5853-0DC9-893605903731}"/>
                  </a:ext>
                </a:extLst>
              </p:cNvPr>
              <p:cNvSpPr txBox="1"/>
              <p:nvPr/>
            </p:nvSpPr>
            <p:spPr>
              <a:xfrm>
                <a:off x="4420020" y="1036394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B52966-D73A-5853-0DC9-89360590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20" y="1036394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6EEC1E6F-39B1-8648-161B-93839C4A4F78}"/>
              </a:ext>
            </a:extLst>
          </p:cNvPr>
          <p:cNvSpPr/>
          <p:nvPr/>
        </p:nvSpPr>
        <p:spPr>
          <a:xfrm>
            <a:off x="4767834" y="986597"/>
            <a:ext cx="229349" cy="526760"/>
          </a:xfrm>
          <a:prstGeom prst="leftBrace">
            <a:avLst>
              <a:gd name="adj1" fmla="val 2968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93C01D-C88B-8A50-D8C4-A3E5CABEA5DE}"/>
                  </a:ext>
                </a:extLst>
              </p:cNvPr>
              <p:cNvSpPr txBox="1"/>
              <p:nvPr/>
            </p:nvSpPr>
            <p:spPr>
              <a:xfrm>
                <a:off x="6256146" y="2348731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F93C01D-C88B-8A50-D8C4-A3E5CABE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146" y="2348731"/>
                <a:ext cx="46390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2A5480-4B8C-7DC0-FC0E-BA8C3A22A322}"/>
                  </a:ext>
                </a:extLst>
              </p:cNvPr>
              <p:cNvSpPr txBox="1"/>
              <p:nvPr/>
            </p:nvSpPr>
            <p:spPr>
              <a:xfrm>
                <a:off x="3861995" y="234873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12A5480-4B8C-7DC0-FC0E-BA8C3A22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95" y="2348731"/>
                <a:ext cx="48308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C5D39F-5F07-BBD3-DFE8-2713F8B2CAB9}"/>
                  </a:ext>
                </a:extLst>
              </p:cNvPr>
              <p:cNvSpPr txBox="1"/>
              <p:nvPr/>
            </p:nvSpPr>
            <p:spPr>
              <a:xfrm>
                <a:off x="4975994" y="3541234"/>
                <a:ext cx="638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C5D39F-5F07-BBD3-DFE8-2713F8B2C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994" y="3541234"/>
                <a:ext cx="6386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DBB19B41-7466-7D0B-F1F6-045A04615579}"/>
              </a:ext>
            </a:extLst>
          </p:cNvPr>
          <p:cNvSpPr/>
          <p:nvPr/>
        </p:nvSpPr>
        <p:spPr>
          <a:xfrm>
            <a:off x="6411464" y="1875450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0B289CCF-F36C-8389-B858-8B7E47A35631}"/>
              </a:ext>
            </a:extLst>
          </p:cNvPr>
          <p:cNvSpPr/>
          <p:nvPr/>
        </p:nvSpPr>
        <p:spPr>
          <a:xfrm rot="5400000">
            <a:off x="5602721" y="3505232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5B09ECF9-C2D5-AE9B-FBA6-D804DF2F034D}"/>
              </a:ext>
            </a:extLst>
          </p:cNvPr>
          <p:cNvSpPr/>
          <p:nvPr/>
        </p:nvSpPr>
        <p:spPr>
          <a:xfrm rot="10800000">
            <a:off x="4022683" y="1984661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BBA2-E2A7-0287-06FC-FBF1D386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3C2D99A-3B02-296E-654F-D398B3F2818A}"/>
              </a:ext>
            </a:extLst>
          </p:cNvPr>
          <p:cNvCxnSpPr/>
          <p:nvPr/>
        </p:nvCxnSpPr>
        <p:spPr>
          <a:xfrm flipH="1">
            <a:off x="5245098" y="768916"/>
            <a:ext cx="142755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03669C-A837-69EE-A6A3-F5B24C60B5B2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E53351-43F1-89FB-9A8D-AA0D7F13B143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FF5941-F3DF-53E9-61CD-3BBACBF37320}"/>
              </a:ext>
            </a:extLst>
          </p:cNvPr>
          <p:cNvCxnSpPr/>
          <p:nvPr/>
        </p:nvCxnSpPr>
        <p:spPr>
          <a:xfrm>
            <a:off x="2650454" y="1520456"/>
            <a:ext cx="260173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E13DA6-2F72-994A-6B57-9C1A7DC066BC}"/>
              </a:ext>
            </a:extLst>
          </p:cNvPr>
          <p:cNvCxnSpPr/>
          <p:nvPr/>
        </p:nvCxnSpPr>
        <p:spPr>
          <a:xfrm>
            <a:off x="5812465" y="517451"/>
            <a:ext cx="1552354" cy="1148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1DF122-8464-5208-126A-0BF56633445B}"/>
              </a:ext>
            </a:extLst>
          </p:cNvPr>
          <p:cNvCxnSpPr>
            <a:cxnSpLocks/>
          </p:cNvCxnSpPr>
          <p:nvPr/>
        </p:nvCxnSpPr>
        <p:spPr>
          <a:xfrm>
            <a:off x="5259273" y="2407388"/>
            <a:ext cx="1680543" cy="160463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0AB056-A7F7-F858-2F3C-9C0B272FC481}"/>
              </a:ext>
            </a:extLst>
          </p:cNvPr>
          <p:cNvCxnSpPr>
            <a:cxnSpLocks/>
          </p:cNvCxnSpPr>
          <p:nvPr/>
        </p:nvCxnSpPr>
        <p:spPr>
          <a:xfrm flipH="1">
            <a:off x="3244869" y="2407388"/>
            <a:ext cx="2000229" cy="182801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ACD036-E07A-ED07-D738-64BF2D1B239D}"/>
              </a:ext>
            </a:extLst>
          </p:cNvPr>
          <p:cNvCxnSpPr>
            <a:cxnSpLocks/>
          </p:cNvCxnSpPr>
          <p:nvPr/>
        </p:nvCxnSpPr>
        <p:spPr>
          <a:xfrm>
            <a:off x="6464595" y="1006549"/>
            <a:ext cx="0" cy="255181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0C6C7-F62D-49EF-D5D7-8346D76BB5D9}"/>
              </a:ext>
            </a:extLst>
          </p:cNvPr>
          <p:cNvCxnSpPr/>
          <p:nvPr/>
        </p:nvCxnSpPr>
        <p:spPr>
          <a:xfrm flipH="1">
            <a:off x="4075814" y="3558363"/>
            <a:ext cx="239587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B3345F-DA7B-A010-645D-94C2FB943D81}"/>
              </a:ext>
            </a:extLst>
          </p:cNvPr>
          <p:cNvCxnSpPr/>
          <p:nvPr/>
        </p:nvCxnSpPr>
        <p:spPr>
          <a:xfrm flipV="1">
            <a:off x="4082902" y="1520456"/>
            <a:ext cx="0" cy="2037907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875AE2-7DD3-182F-E080-FC1851320597}"/>
                  </a:ext>
                </a:extLst>
              </p:cNvPr>
              <p:cNvSpPr txBox="1"/>
              <p:nvPr/>
            </p:nvSpPr>
            <p:spPr>
              <a:xfrm>
                <a:off x="7777007" y="601645"/>
                <a:ext cx="461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F875AE2-7DD3-182F-E080-FC185132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007" y="601645"/>
                <a:ext cx="4611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4394D-BCE6-E4EF-B67D-E2BBBC073D21}"/>
                  </a:ext>
                </a:extLst>
              </p:cNvPr>
              <p:cNvSpPr txBox="1"/>
              <p:nvPr/>
            </p:nvSpPr>
            <p:spPr>
              <a:xfrm>
                <a:off x="7273339" y="1591047"/>
                <a:ext cx="495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84394D-BCE6-E4EF-B67D-E2BBBC073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339" y="1591047"/>
                <a:ext cx="4957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CFD5F4-E0DC-BE31-D16C-285F012058F7}"/>
                  </a:ext>
                </a:extLst>
              </p:cNvPr>
              <p:cNvSpPr txBox="1"/>
              <p:nvPr/>
            </p:nvSpPr>
            <p:spPr>
              <a:xfrm>
                <a:off x="6833602" y="3931388"/>
                <a:ext cx="5280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CFD5F4-E0DC-BE31-D16C-285F0120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602" y="3931388"/>
                <a:ext cx="5280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255BC3-4CBE-D9F8-105A-D1A73280E732}"/>
                  </a:ext>
                </a:extLst>
              </p:cNvPr>
              <p:cNvSpPr txBox="1"/>
              <p:nvPr/>
            </p:nvSpPr>
            <p:spPr>
              <a:xfrm>
                <a:off x="2752807" y="4148968"/>
                <a:ext cx="552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𝐷𝑅</m:t>
                      </m:r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255BC3-4CBE-D9F8-105A-D1A73280E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07" y="4148968"/>
                <a:ext cx="5520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4238-F997-D322-283C-5CE39FB41736}"/>
                  </a:ext>
                </a:extLst>
              </p:cNvPr>
              <p:cNvSpPr txBox="1"/>
              <p:nvPr/>
            </p:nvSpPr>
            <p:spPr>
              <a:xfrm>
                <a:off x="2267980" y="1334093"/>
                <a:ext cx="480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D394238-F997-D322-283C-5CE39FB4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980" y="1334093"/>
                <a:ext cx="48032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A0B1C1-504E-DC47-5D52-8D6057CC159C}"/>
                  </a:ext>
                </a:extLst>
              </p:cNvPr>
              <p:cNvSpPr txBox="1"/>
              <p:nvPr/>
            </p:nvSpPr>
            <p:spPr>
              <a:xfrm>
                <a:off x="1822720" y="2344942"/>
                <a:ext cx="1180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𝑅𝑒𝑠𝑒𝑟𝑣𝑒𝑠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A0B1C1-504E-DC47-5D52-8D6057CC1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0" y="2344942"/>
                <a:ext cx="11800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9BF41-61CE-BBD4-643F-6E965BB2437F}"/>
                  </a:ext>
                </a:extLst>
              </p:cNvPr>
              <p:cNvSpPr txBox="1"/>
              <p:nvPr/>
            </p:nvSpPr>
            <p:spPr>
              <a:xfrm>
                <a:off x="7097617" y="2377522"/>
                <a:ext cx="1456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𝐵𝑎𝑛𝑘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𝐿𝑜𝑎𝑛𝑠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9BF41-61CE-BBD4-643F-6E965BB24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617" y="2377522"/>
                <a:ext cx="145610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407EBD-E67F-1F86-F9AB-4A8405A5FB06}"/>
                  </a:ext>
                </a:extLst>
              </p:cNvPr>
              <p:cNvSpPr txBox="1"/>
              <p:nvPr/>
            </p:nvSpPr>
            <p:spPr>
              <a:xfrm>
                <a:off x="4432220" y="4398664"/>
                <a:ext cx="1746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𝐵𝑎𝑛𝑘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𝐷𝑒𝑝𝑜𝑠𝑖𝑡𝑠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407EBD-E67F-1F86-F9AB-4A8405A5F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20" y="4398664"/>
                <a:ext cx="174624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BF0F12-31F3-E767-AB63-1EA6199F1FC3}"/>
                  </a:ext>
                </a:extLst>
              </p:cNvPr>
              <p:cNvSpPr txBox="1"/>
              <p:nvPr/>
            </p:nvSpPr>
            <p:spPr>
              <a:xfrm>
                <a:off x="4400625" y="88236"/>
                <a:ext cx="16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BF0F12-31F3-E767-AB63-1EA6199F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25" y="88236"/>
                <a:ext cx="16284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1A09B1-2A57-3C5D-544F-B76E0AB8427E}"/>
                  </a:ext>
                </a:extLst>
              </p:cNvPr>
              <p:cNvSpPr txBox="1"/>
              <p:nvPr/>
            </p:nvSpPr>
            <p:spPr>
              <a:xfrm>
                <a:off x="4916639" y="773136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1A09B1-2A57-3C5D-544F-B76E0AB84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639" y="773136"/>
                <a:ext cx="4265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FFC3C4-CA1B-3B57-734E-09C5410A46FD}"/>
                  </a:ext>
                </a:extLst>
              </p:cNvPr>
              <p:cNvSpPr txBox="1"/>
              <p:nvPr/>
            </p:nvSpPr>
            <p:spPr>
              <a:xfrm>
                <a:off x="5179444" y="1332582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FFC3C4-CA1B-3B57-734E-09C5410A4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44" y="1332582"/>
                <a:ext cx="3186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E066D8-BAC0-75C5-0B04-6B4974C4D0A1}"/>
                  </a:ext>
                </a:extLst>
              </p:cNvPr>
              <p:cNvSpPr txBox="1"/>
              <p:nvPr/>
            </p:nvSpPr>
            <p:spPr>
              <a:xfrm>
                <a:off x="4420020" y="1036394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E066D8-BAC0-75C5-0B04-6B4974C4D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020" y="1036394"/>
                <a:ext cx="4355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1334BEE8-4658-211A-44E1-B5D41E229B36}"/>
              </a:ext>
            </a:extLst>
          </p:cNvPr>
          <p:cNvSpPr/>
          <p:nvPr/>
        </p:nvSpPr>
        <p:spPr>
          <a:xfrm>
            <a:off x="4767834" y="986597"/>
            <a:ext cx="229349" cy="526760"/>
          </a:xfrm>
          <a:prstGeom prst="leftBrace">
            <a:avLst>
              <a:gd name="adj1" fmla="val 2968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526FB2-B56E-C126-3B80-79D2C2855E84}"/>
                  </a:ext>
                </a:extLst>
              </p:cNvPr>
              <p:cNvSpPr txBox="1"/>
              <p:nvPr/>
            </p:nvSpPr>
            <p:spPr>
              <a:xfrm>
                <a:off x="6256146" y="2348731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526FB2-B56E-C126-3B80-79D2C285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146" y="2348731"/>
                <a:ext cx="46390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412A7A-CA4A-6C48-036C-413EA3F34003}"/>
                  </a:ext>
                </a:extLst>
              </p:cNvPr>
              <p:cNvSpPr txBox="1"/>
              <p:nvPr/>
            </p:nvSpPr>
            <p:spPr>
              <a:xfrm>
                <a:off x="3925607" y="234873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3412A7A-CA4A-6C48-036C-413EA3F34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07" y="2348731"/>
                <a:ext cx="48308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4FF155-6663-3F3B-7FE0-E7AE42FD6112}"/>
                  </a:ext>
                </a:extLst>
              </p:cNvPr>
              <p:cNvSpPr txBox="1"/>
              <p:nvPr/>
            </p:nvSpPr>
            <p:spPr>
              <a:xfrm>
                <a:off x="5112824" y="3310719"/>
                <a:ext cx="638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34FF155-6663-3F3B-7FE0-E7AE42FD6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24" y="3310719"/>
                <a:ext cx="63863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lowchart: Merge 41">
            <a:extLst>
              <a:ext uri="{FF2B5EF4-FFF2-40B4-BE49-F238E27FC236}">
                <a16:creationId xmlns:a16="http://schemas.microsoft.com/office/drawing/2014/main" id="{C8B4BA16-B8CA-A3C4-ACC1-429CCF7DE81C}"/>
              </a:ext>
            </a:extLst>
          </p:cNvPr>
          <p:cNvSpPr/>
          <p:nvPr/>
        </p:nvSpPr>
        <p:spPr>
          <a:xfrm>
            <a:off x="6411464" y="1875450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Merge 42">
            <a:extLst>
              <a:ext uri="{FF2B5EF4-FFF2-40B4-BE49-F238E27FC236}">
                <a16:creationId xmlns:a16="http://schemas.microsoft.com/office/drawing/2014/main" id="{A7EC5EC6-048B-BAEA-A877-CC27794C6507}"/>
              </a:ext>
            </a:extLst>
          </p:cNvPr>
          <p:cNvSpPr/>
          <p:nvPr/>
        </p:nvSpPr>
        <p:spPr>
          <a:xfrm rot="5400000">
            <a:off x="5602721" y="3505232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Merge 43">
            <a:extLst>
              <a:ext uri="{FF2B5EF4-FFF2-40B4-BE49-F238E27FC236}">
                <a16:creationId xmlns:a16="http://schemas.microsoft.com/office/drawing/2014/main" id="{47E0CA1F-39D8-B9FB-1D38-E66A98E36EC8}"/>
              </a:ext>
            </a:extLst>
          </p:cNvPr>
          <p:cNvSpPr/>
          <p:nvPr/>
        </p:nvSpPr>
        <p:spPr>
          <a:xfrm rot="10800000">
            <a:off x="4022683" y="1984661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823AAF-4752-0081-12B1-BB40CA9451D0}"/>
              </a:ext>
            </a:extLst>
          </p:cNvPr>
          <p:cNvCxnSpPr/>
          <p:nvPr/>
        </p:nvCxnSpPr>
        <p:spPr>
          <a:xfrm>
            <a:off x="6366554" y="494921"/>
            <a:ext cx="1552354" cy="1148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119147-E943-290F-1713-FF4BBE18D427}"/>
                  </a:ext>
                </a:extLst>
              </p:cNvPr>
              <p:cNvSpPr txBox="1"/>
              <p:nvPr/>
            </p:nvSpPr>
            <p:spPr>
              <a:xfrm>
                <a:off x="7827428" y="1568517"/>
                <a:ext cx="555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119147-E943-290F-1713-FF4BBE18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428" y="1568517"/>
                <a:ext cx="5550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A6D697E-6423-86B6-87C2-2603DCE1E700}"/>
              </a:ext>
            </a:extLst>
          </p:cNvPr>
          <p:cNvCxnSpPr>
            <a:cxnSpLocks/>
          </p:cNvCxnSpPr>
          <p:nvPr/>
        </p:nvCxnSpPr>
        <p:spPr>
          <a:xfrm flipV="1">
            <a:off x="5282121" y="769853"/>
            <a:ext cx="2569054" cy="231274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53E599-9A28-29B5-26AD-4C78A3C8E733}"/>
              </a:ext>
            </a:extLst>
          </p:cNvPr>
          <p:cNvCxnSpPr>
            <a:cxnSpLocks/>
          </p:cNvCxnSpPr>
          <p:nvPr/>
        </p:nvCxnSpPr>
        <p:spPr>
          <a:xfrm>
            <a:off x="5252649" y="2408713"/>
            <a:ext cx="1724805" cy="146346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88DA4-F7FF-1ED1-C8B0-D6BC06D67263}"/>
                  </a:ext>
                </a:extLst>
              </p:cNvPr>
              <p:cNvSpPr txBox="1"/>
              <p:nvPr/>
            </p:nvSpPr>
            <p:spPr>
              <a:xfrm>
                <a:off x="6850870" y="3584835"/>
                <a:ext cx="5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488DA4-F7FF-1ED1-C8B0-D6BC06D67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870" y="3584835"/>
                <a:ext cx="58060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1CF29E-496D-62CB-1E66-B61241523DC0}"/>
              </a:ext>
            </a:extLst>
          </p:cNvPr>
          <p:cNvCxnSpPr>
            <a:cxnSpLocks/>
          </p:cNvCxnSpPr>
          <p:nvPr/>
        </p:nvCxnSpPr>
        <p:spPr>
          <a:xfrm>
            <a:off x="6745353" y="769853"/>
            <a:ext cx="0" cy="304972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24834D-FE77-8C71-AD9B-3BD64ACCE291}"/>
              </a:ext>
            </a:extLst>
          </p:cNvPr>
          <p:cNvCxnSpPr>
            <a:cxnSpLocks/>
          </p:cNvCxnSpPr>
          <p:nvPr/>
        </p:nvCxnSpPr>
        <p:spPr>
          <a:xfrm flipH="1">
            <a:off x="3947585" y="3684996"/>
            <a:ext cx="2792803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A16E98-0E67-C1A8-2FD2-5E56235CDC8A}"/>
              </a:ext>
            </a:extLst>
          </p:cNvPr>
          <p:cNvCxnSpPr>
            <a:cxnSpLocks/>
          </p:cNvCxnSpPr>
          <p:nvPr/>
        </p:nvCxnSpPr>
        <p:spPr>
          <a:xfrm flipV="1">
            <a:off x="3690564" y="1513357"/>
            <a:ext cx="0" cy="230622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Flowchart: Merge 63">
            <a:extLst>
              <a:ext uri="{FF2B5EF4-FFF2-40B4-BE49-F238E27FC236}">
                <a16:creationId xmlns:a16="http://schemas.microsoft.com/office/drawing/2014/main" id="{7EB72D99-8525-68C9-6C17-70AF1CEE3441}"/>
              </a:ext>
            </a:extLst>
          </p:cNvPr>
          <p:cNvSpPr/>
          <p:nvPr/>
        </p:nvSpPr>
        <p:spPr>
          <a:xfrm rot="5400000">
            <a:off x="5772055" y="3326549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lowchart: Merge 64">
            <a:extLst>
              <a:ext uri="{FF2B5EF4-FFF2-40B4-BE49-F238E27FC236}">
                <a16:creationId xmlns:a16="http://schemas.microsoft.com/office/drawing/2014/main" id="{4686D3F9-5988-69E2-82FE-39FBE0A806A5}"/>
              </a:ext>
            </a:extLst>
          </p:cNvPr>
          <p:cNvSpPr/>
          <p:nvPr/>
        </p:nvSpPr>
        <p:spPr>
          <a:xfrm>
            <a:off x="6687257" y="2027850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lowchart: Merge 65">
            <a:extLst>
              <a:ext uri="{FF2B5EF4-FFF2-40B4-BE49-F238E27FC236}">
                <a16:creationId xmlns:a16="http://schemas.microsoft.com/office/drawing/2014/main" id="{EA55CB94-0A91-BCD6-4C0F-9332D8B96BBB}"/>
              </a:ext>
            </a:extLst>
          </p:cNvPr>
          <p:cNvSpPr/>
          <p:nvPr/>
        </p:nvSpPr>
        <p:spPr>
          <a:xfrm rot="10800000">
            <a:off x="3638301" y="2137061"/>
            <a:ext cx="106262" cy="106262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D4B82C1-EDFE-DBD3-64B8-7C684F997971}"/>
                  </a:ext>
                </a:extLst>
              </p:cNvPr>
              <p:cNvSpPr txBox="1"/>
              <p:nvPr/>
            </p:nvSpPr>
            <p:spPr>
              <a:xfrm>
                <a:off x="6548561" y="2373626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D4B82C1-EDFE-DBD3-64B8-7C684F997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561" y="2373626"/>
                <a:ext cx="46923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81A7E4-90F5-3C06-7F23-6D303483A06F}"/>
                  </a:ext>
                </a:extLst>
              </p:cNvPr>
              <p:cNvSpPr txBox="1"/>
              <p:nvPr/>
            </p:nvSpPr>
            <p:spPr>
              <a:xfrm>
                <a:off x="3200885" y="2354743"/>
                <a:ext cx="547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581A7E4-90F5-3C06-7F23-6D303483A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85" y="2354743"/>
                <a:ext cx="54771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A55C5C-8904-2CA2-C018-50BDF0C579F1}"/>
                  </a:ext>
                </a:extLst>
              </p:cNvPr>
              <p:cNvSpPr txBox="1"/>
              <p:nvPr/>
            </p:nvSpPr>
            <p:spPr>
              <a:xfrm>
                <a:off x="4726662" y="3475320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4A55C5C-8904-2CA2-C018-50BDF0C5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662" y="3475320"/>
                <a:ext cx="64395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922B340-03CD-A6C5-9329-A9F8F2D2863B}"/>
              </a:ext>
            </a:extLst>
          </p:cNvPr>
          <p:cNvCxnSpPr>
            <a:cxnSpLocks/>
          </p:cNvCxnSpPr>
          <p:nvPr/>
        </p:nvCxnSpPr>
        <p:spPr>
          <a:xfrm flipH="1">
            <a:off x="3666566" y="3819577"/>
            <a:ext cx="3073822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6FAD50-7A3E-3B48-2C98-74F4E410A1AD}"/>
              </a:ext>
            </a:extLst>
          </p:cNvPr>
          <p:cNvCxnSpPr>
            <a:cxnSpLocks/>
          </p:cNvCxnSpPr>
          <p:nvPr/>
        </p:nvCxnSpPr>
        <p:spPr>
          <a:xfrm flipV="1">
            <a:off x="3947585" y="1530587"/>
            <a:ext cx="0" cy="2149464"/>
          </a:xfrm>
          <a:prstGeom prst="line">
            <a:avLst/>
          </a:prstGeom>
          <a:ln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BD846F-3A0B-836C-21A7-F45520E82A90}"/>
                  </a:ext>
                </a:extLst>
              </p:cNvPr>
              <p:cNvSpPr txBox="1"/>
              <p:nvPr/>
            </p:nvSpPr>
            <p:spPr>
              <a:xfrm>
                <a:off x="5137499" y="3736278"/>
                <a:ext cx="7032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5BD846F-3A0B-836C-21A7-F45520E82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99" y="3736278"/>
                <a:ext cx="703269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F35B2D-B2AA-AF37-7AA6-A24CA2B8942A}"/>
                  </a:ext>
                </a:extLst>
              </p:cNvPr>
              <p:cNvSpPr txBox="1"/>
              <p:nvPr/>
            </p:nvSpPr>
            <p:spPr>
              <a:xfrm>
                <a:off x="3666566" y="205865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CF35B2D-B2AA-AF37-7AA6-A24CA2B89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566" y="2058658"/>
                <a:ext cx="48840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B5B14C-5D07-5576-71AD-11F4F2A81E48}"/>
                  </a:ext>
                </a:extLst>
              </p:cNvPr>
              <p:cNvSpPr txBox="1"/>
              <p:nvPr/>
            </p:nvSpPr>
            <p:spPr>
              <a:xfrm>
                <a:off x="4867947" y="527387"/>
                <a:ext cx="48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9B5B14C-5D07-5576-71AD-11F4F2A8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47" y="527387"/>
                <a:ext cx="48590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E40224-AF2D-13EE-E640-E797FF9E5050}"/>
              </a:ext>
            </a:extLst>
          </p:cNvPr>
          <p:cNvCxnSpPr>
            <a:cxnSpLocks/>
          </p:cNvCxnSpPr>
          <p:nvPr/>
        </p:nvCxnSpPr>
        <p:spPr>
          <a:xfrm flipH="1">
            <a:off x="3439262" y="2407385"/>
            <a:ext cx="1805835" cy="178789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2CAAAB-6903-C334-BB53-32316973DC2E}"/>
                  </a:ext>
                </a:extLst>
              </p:cNvPr>
              <p:cNvSpPr txBox="1"/>
              <p:nvPr/>
            </p:nvSpPr>
            <p:spPr>
              <a:xfrm>
                <a:off x="3349005" y="4195276"/>
                <a:ext cx="6046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𝐷𝑅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2CAAAB-6903-C334-BB53-32316973D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005" y="4195276"/>
                <a:ext cx="60465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65A3B00-0F31-15A0-EE6A-A764C4AEFF21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99CE59-ED69-655A-36EA-865529F935C7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4D02EE-E114-D17C-1B86-B76E6293E2A8}"/>
              </a:ext>
            </a:extLst>
          </p:cNvPr>
          <p:cNvCxnSpPr/>
          <p:nvPr/>
        </p:nvCxnSpPr>
        <p:spPr>
          <a:xfrm flipV="1">
            <a:off x="54545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546909-7E59-7E19-7AE4-347443B0F87A}"/>
              </a:ext>
            </a:extLst>
          </p:cNvPr>
          <p:cNvCxnSpPr>
            <a:cxnSpLocks/>
          </p:cNvCxnSpPr>
          <p:nvPr/>
        </p:nvCxnSpPr>
        <p:spPr>
          <a:xfrm>
            <a:off x="2775005" y="580445"/>
            <a:ext cx="2202512" cy="1582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C3ABA2-9DA7-F57C-A1DA-611BF73DA4B5}"/>
              </a:ext>
            </a:extLst>
          </p:cNvPr>
          <p:cNvCxnSpPr/>
          <p:nvPr/>
        </p:nvCxnSpPr>
        <p:spPr>
          <a:xfrm flipV="1">
            <a:off x="3061252" y="2400300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502D22-D75B-57AF-1019-4BE89C3AF1CA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0FFF77-6BD3-1DE9-724C-66613D9A2526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284656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381E51-8018-1F9E-2C5C-1BAC6816BB88}"/>
              </a:ext>
            </a:extLst>
          </p:cNvPr>
          <p:cNvCxnSpPr/>
          <p:nvPr/>
        </p:nvCxnSpPr>
        <p:spPr>
          <a:xfrm>
            <a:off x="3411110" y="3888188"/>
            <a:ext cx="250466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6AA7B8-DFA7-9F1E-CC33-7AA41553D283}"/>
              </a:ext>
            </a:extLst>
          </p:cNvPr>
          <p:cNvCxnSpPr/>
          <p:nvPr/>
        </p:nvCxnSpPr>
        <p:spPr>
          <a:xfrm flipV="1">
            <a:off x="5923722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9A26A8-6E28-8CF8-4F0F-C1B28CBFB59D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06910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4C667E-69BC-5657-072A-284BF4512F1D}"/>
              </a:ext>
            </a:extLst>
          </p:cNvPr>
          <p:cNvCxnSpPr/>
          <p:nvPr/>
        </p:nvCxnSpPr>
        <p:spPr>
          <a:xfrm flipV="1">
            <a:off x="5923721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252967-C7E7-2647-0E52-5215EC61E8E0}"/>
              </a:ext>
            </a:extLst>
          </p:cNvPr>
          <p:cNvCxnSpPr>
            <a:cxnSpLocks/>
          </p:cNvCxnSpPr>
          <p:nvPr/>
        </p:nvCxnSpPr>
        <p:spPr>
          <a:xfrm flipH="1">
            <a:off x="3943847" y="1432560"/>
            <a:ext cx="130833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F0BA5D-4A5C-F341-48CE-9F58F990C9D8}"/>
              </a:ext>
            </a:extLst>
          </p:cNvPr>
          <p:cNvCxnSpPr>
            <a:cxnSpLocks/>
          </p:cNvCxnSpPr>
          <p:nvPr/>
        </p:nvCxnSpPr>
        <p:spPr>
          <a:xfrm>
            <a:off x="3961074" y="1432560"/>
            <a:ext cx="0" cy="199644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426577-D691-E24D-F760-EE6BA197D6A7}"/>
              </a:ext>
            </a:extLst>
          </p:cNvPr>
          <p:cNvCxnSpPr>
            <a:cxnSpLocks/>
          </p:cNvCxnSpPr>
          <p:nvPr/>
        </p:nvCxnSpPr>
        <p:spPr>
          <a:xfrm>
            <a:off x="3943847" y="3444240"/>
            <a:ext cx="2735249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DD7F5D-DF65-F348-74FC-AFDE51F05781}"/>
              </a:ext>
            </a:extLst>
          </p:cNvPr>
          <p:cNvCxnSpPr/>
          <p:nvPr/>
        </p:nvCxnSpPr>
        <p:spPr>
          <a:xfrm>
            <a:off x="5234957" y="1432560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8D7592-6C9C-FC1A-F5EF-F4AC7D125826}"/>
              </a:ext>
            </a:extLst>
          </p:cNvPr>
          <p:cNvCxnSpPr/>
          <p:nvPr/>
        </p:nvCxnSpPr>
        <p:spPr>
          <a:xfrm flipV="1">
            <a:off x="6672470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0344D0-5A01-285F-DFE4-ED4918F0992E}"/>
              </a:ext>
            </a:extLst>
          </p:cNvPr>
          <p:cNvCxnSpPr>
            <a:cxnSpLocks/>
          </p:cNvCxnSpPr>
          <p:nvPr/>
        </p:nvCxnSpPr>
        <p:spPr>
          <a:xfrm flipV="1">
            <a:off x="6672470" y="2409580"/>
            <a:ext cx="0" cy="103466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FA112B3-4EFC-1364-7EC9-9700706D4E90}"/>
              </a:ext>
            </a:extLst>
          </p:cNvPr>
          <p:cNvCxnSpPr>
            <a:cxnSpLocks/>
          </p:cNvCxnSpPr>
          <p:nvPr/>
        </p:nvCxnSpPr>
        <p:spPr>
          <a:xfrm>
            <a:off x="5454595" y="779228"/>
            <a:ext cx="2166854" cy="1168842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60AFB5-F5E4-A9AC-8800-21BD2A66B021}"/>
                  </a:ext>
                </a:extLst>
              </p:cNvPr>
              <p:cNvSpPr txBox="1"/>
              <p:nvPr/>
            </p:nvSpPr>
            <p:spPr>
              <a:xfrm>
                <a:off x="2103469" y="269396"/>
                <a:ext cx="1687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60AFB5-F5E4-A9AC-8800-21BD2A66B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69" y="269396"/>
                <a:ext cx="168783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C972FD-8679-DD5E-946C-E8CAF1C99438}"/>
                  </a:ext>
                </a:extLst>
              </p:cNvPr>
              <p:cNvSpPr txBox="1"/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C972FD-8679-DD5E-946C-E8CAF1C9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A34CC0-0A03-695A-E38D-66A7E9B811AF}"/>
                  </a:ext>
                </a:extLst>
              </p:cNvPr>
              <p:cNvSpPr txBox="1"/>
              <p:nvPr/>
            </p:nvSpPr>
            <p:spPr>
              <a:xfrm>
                <a:off x="7695537" y="2464904"/>
                <a:ext cx="1124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A34CC0-0A03-695A-E38D-66A7E9B8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37" y="2464904"/>
                <a:ext cx="11246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CB40A6-5C99-E42B-0EBC-1D1BB0C5FA44}"/>
                  </a:ext>
                </a:extLst>
              </p:cNvPr>
              <p:cNvSpPr txBox="1"/>
              <p:nvPr/>
            </p:nvSpPr>
            <p:spPr>
              <a:xfrm>
                <a:off x="7533605" y="1847087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CB40A6-5C99-E42B-0EBC-1D1BB0C5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605" y="1847087"/>
                <a:ext cx="5504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2C95B6-E2CB-22B1-628B-01F7650C58E6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2C95B6-E2CB-22B1-628B-01F7650C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B7F87E-7ABE-6050-5B71-4F2B682C435B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4B7F87E-7ABE-6050-5B71-4F2B682C4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B8346F-5DE9-F350-7D7A-BAB87CF78D01}"/>
                  </a:ext>
                </a:extLst>
              </p:cNvPr>
              <p:cNvSpPr txBox="1"/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B8346F-5DE9-F350-7D7A-BAB87CF78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2F11FA-27C7-3477-6C9C-6F9F85F0CE68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2F11FA-27C7-3477-6C9C-6F9F85F0C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5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780B2-9559-6981-2FF1-BADC5A0FE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E58B34-31F6-FEC8-F542-6BF2786A5BEA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842410-7E18-37B4-16EA-97F883A84E55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C9CCBB-AB98-30B7-6D36-05E470AEA7DE}"/>
              </a:ext>
            </a:extLst>
          </p:cNvPr>
          <p:cNvCxnSpPr/>
          <p:nvPr/>
        </p:nvCxnSpPr>
        <p:spPr>
          <a:xfrm flipV="1">
            <a:off x="54545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878560-2AF6-6830-B161-F465DDC162EC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BC6412-2D1A-193C-AE5B-489AB18D33D8}"/>
              </a:ext>
            </a:extLst>
          </p:cNvPr>
          <p:cNvCxnSpPr/>
          <p:nvPr/>
        </p:nvCxnSpPr>
        <p:spPr>
          <a:xfrm flipV="1">
            <a:off x="3061252" y="2400300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5D674C-0783-E113-22A1-605CB6593D79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C1AC3A-E046-2597-87B1-E49021A36393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284656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D0ACC1-AE98-80B9-8398-C30D5EC859AF}"/>
              </a:ext>
            </a:extLst>
          </p:cNvPr>
          <p:cNvCxnSpPr/>
          <p:nvPr/>
        </p:nvCxnSpPr>
        <p:spPr>
          <a:xfrm>
            <a:off x="3411110" y="3888188"/>
            <a:ext cx="2504660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CDC50A-16F3-54C2-1698-D6BE51CE4251}"/>
              </a:ext>
            </a:extLst>
          </p:cNvPr>
          <p:cNvCxnSpPr/>
          <p:nvPr/>
        </p:nvCxnSpPr>
        <p:spPr>
          <a:xfrm flipV="1">
            <a:off x="5923722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C841A5-77FE-CC5F-897C-E0C55AB6A3CA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06910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86E062-0827-9B14-C7C4-88A8549B79F0}"/>
              </a:ext>
            </a:extLst>
          </p:cNvPr>
          <p:cNvCxnSpPr/>
          <p:nvPr/>
        </p:nvCxnSpPr>
        <p:spPr>
          <a:xfrm flipV="1">
            <a:off x="5923721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D0F2BB-F038-DA4B-9452-C1FB7624BC19}"/>
              </a:ext>
            </a:extLst>
          </p:cNvPr>
          <p:cNvCxnSpPr>
            <a:cxnSpLocks/>
          </p:cNvCxnSpPr>
          <p:nvPr/>
        </p:nvCxnSpPr>
        <p:spPr>
          <a:xfrm flipH="1">
            <a:off x="4331647" y="1432560"/>
            <a:ext cx="92053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4CFADD-F962-EA51-E63A-E9C5C05578E2}"/>
              </a:ext>
            </a:extLst>
          </p:cNvPr>
          <p:cNvCxnSpPr>
            <a:cxnSpLocks/>
          </p:cNvCxnSpPr>
          <p:nvPr/>
        </p:nvCxnSpPr>
        <p:spPr>
          <a:xfrm>
            <a:off x="4390449" y="1432560"/>
            <a:ext cx="0" cy="166977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02B372-9020-2D81-2E65-5862FAEB5EFD}"/>
              </a:ext>
            </a:extLst>
          </p:cNvPr>
          <p:cNvCxnSpPr>
            <a:cxnSpLocks/>
          </p:cNvCxnSpPr>
          <p:nvPr/>
        </p:nvCxnSpPr>
        <p:spPr>
          <a:xfrm>
            <a:off x="4389120" y="3102334"/>
            <a:ext cx="2902226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D23089-6B7D-2C3F-F7C8-AF101DB62B9C}"/>
              </a:ext>
            </a:extLst>
          </p:cNvPr>
          <p:cNvCxnSpPr/>
          <p:nvPr/>
        </p:nvCxnSpPr>
        <p:spPr>
          <a:xfrm>
            <a:off x="5234957" y="1432560"/>
            <a:ext cx="2460580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53DD0E-C6C1-EC03-876B-8168F4AB3EEC}"/>
              </a:ext>
            </a:extLst>
          </p:cNvPr>
          <p:cNvCxnSpPr/>
          <p:nvPr/>
        </p:nvCxnSpPr>
        <p:spPr>
          <a:xfrm flipV="1">
            <a:off x="7260866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59362D-6DD0-25CB-C06F-98F5455DE420}"/>
              </a:ext>
            </a:extLst>
          </p:cNvPr>
          <p:cNvCxnSpPr>
            <a:cxnSpLocks/>
          </p:cNvCxnSpPr>
          <p:nvPr/>
        </p:nvCxnSpPr>
        <p:spPr>
          <a:xfrm flipV="1">
            <a:off x="7260867" y="2409580"/>
            <a:ext cx="0" cy="6927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09E2D-B4B7-E35F-E552-676937535A5D}"/>
              </a:ext>
            </a:extLst>
          </p:cNvPr>
          <p:cNvCxnSpPr>
            <a:cxnSpLocks/>
          </p:cNvCxnSpPr>
          <p:nvPr/>
        </p:nvCxnSpPr>
        <p:spPr>
          <a:xfrm>
            <a:off x="5510252" y="906447"/>
            <a:ext cx="2210013" cy="65300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A06E30-DB8E-E83E-4F51-33B8A204F38B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641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A06E30-DB8E-E83E-4F51-33B8A204F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6415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4B2A43-90EC-1B53-0A9D-165DBCFDC555}"/>
                  </a:ext>
                </a:extLst>
              </p:cNvPr>
              <p:cNvSpPr txBox="1"/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4B2A43-90EC-1B53-0A9D-165DBCFD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57" y="4098882"/>
                <a:ext cx="113338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566CED-D3D6-57D2-C6A7-C39B3FA54232}"/>
                  </a:ext>
                </a:extLst>
              </p:cNvPr>
              <p:cNvSpPr txBox="1"/>
              <p:nvPr/>
            </p:nvSpPr>
            <p:spPr>
              <a:xfrm>
                <a:off x="7695537" y="2464904"/>
                <a:ext cx="1124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1566CED-D3D6-57D2-C6A7-C39B3FA5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537" y="2464904"/>
                <a:ext cx="11246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81506-B364-D7C4-B104-C113396F38BD}"/>
                  </a:ext>
                </a:extLst>
              </p:cNvPr>
              <p:cNvSpPr txBox="1"/>
              <p:nvPr/>
            </p:nvSpPr>
            <p:spPr>
              <a:xfrm>
                <a:off x="7571597" y="1379425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81506-B364-D7C4-B104-C113396F3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1597" y="1379425"/>
                <a:ext cx="603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D2770-AE31-B2C2-9C43-808C4E28F427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D2770-AE31-B2C2-9C43-808C4E28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79AD4-3C4D-07DD-6B14-2BE3C0D113E8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79AD4-3C4D-07DD-6B14-2BE3C0D1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4BAB3E-F146-EB79-7714-706621B85090}"/>
                  </a:ext>
                </a:extLst>
              </p:cNvPr>
              <p:cNvSpPr txBox="1"/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4BAB3E-F146-EB79-7714-706621B8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6F58BE-C90F-9339-6E38-C0AB8C3583DF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6F58BE-C90F-9339-6E38-C0AB8C35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68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FA12-1D69-626F-9016-60AF41BD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62437D-7EE8-378E-7BDB-E9CD52C216D2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578421-BDA2-173F-7F95-2947191502BE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34EC42-FFDD-C905-D403-F52D8F7A0CCD}"/>
              </a:ext>
            </a:extLst>
          </p:cNvPr>
          <p:cNvCxnSpPr/>
          <p:nvPr/>
        </p:nvCxnSpPr>
        <p:spPr>
          <a:xfrm flipV="1">
            <a:off x="59371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132FC2-5A6E-AD9C-8B3D-994010B59371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69A9D7-D6D5-8FC8-CCBD-CEA5185098F2}"/>
              </a:ext>
            </a:extLst>
          </p:cNvPr>
          <p:cNvCxnSpPr/>
          <p:nvPr/>
        </p:nvCxnSpPr>
        <p:spPr>
          <a:xfrm flipV="1">
            <a:off x="3061252" y="2400300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86C0D-6115-F9D0-BDED-556B4CD98B94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1C0DB7-9FD4-5F98-DDAC-38224500445B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313281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79DBD7-2ED2-0E6E-82CA-86642F9E628E}"/>
              </a:ext>
            </a:extLst>
          </p:cNvPr>
          <p:cNvCxnSpPr>
            <a:cxnSpLocks/>
          </p:cNvCxnSpPr>
          <p:nvPr/>
        </p:nvCxnSpPr>
        <p:spPr>
          <a:xfrm>
            <a:off x="3411110" y="3888188"/>
            <a:ext cx="305413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EA8D1F-29F7-1E6A-6CF2-2D2C3D504845}"/>
              </a:ext>
            </a:extLst>
          </p:cNvPr>
          <p:cNvCxnSpPr/>
          <p:nvPr/>
        </p:nvCxnSpPr>
        <p:spPr>
          <a:xfrm flipV="1">
            <a:off x="6423256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3144A9-072D-6A4B-3499-9FA8C30E595D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56348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28B99D-EE63-AB71-C1B2-977529A70279}"/>
              </a:ext>
            </a:extLst>
          </p:cNvPr>
          <p:cNvCxnSpPr/>
          <p:nvPr/>
        </p:nvCxnSpPr>
        <p:spPr>
          <a:xfrm flipV="1">
            <a:off x="6423255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4E7B86-226B-C891-7222-901706E9AC9C}"/>
              </a:ext>
            </a:extLst>
          </p:cNvPr>
          <p:cNvCxnSpPr>
            <a:cxnSpLocks/>
          </p:cNvCxnSpPr>
          <p:nvPr/>
        </p:nvCxnSpPr>
        <p:spPr>
          <a:xfrm flipH="1">
            <a:off x="4331647" y="1432560"/>
            <a:ext cx="92053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53374C-4575-BB76-88BF-BB40768805D0}"/>
              </a:ext>
            </a:extLst>
          </p:cNvPr>
          <p:cNvCxnSpPr>
            <a:cxnSpLocks/>
          </p:cNvCxnSpPr>
          <p:nvPr/>
        </p:nvCxnSpPr>
        <p:spPr>
          <a:xfrm>
            <a:off x="4390449" y="1432560"/>
            <a:ext cx="0" cy="197335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A72564-E625-CAA5-1813-7568A1CE33CE}"/>
              </a:ext>
            </a:extLst>
          </p:cNvPr>
          <p:cNvCxnSpPr>
            <a:cxnSpLocks/>
          </p:cNvCxnSpPr>
          <p:nvPr/>
        </p:nvCxnSpPr>
        <p:spPr>
          <a:xfrm>
            <a:off x="4389120" y="3102334"/>
            <a:ext cx="333114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44296B-3C2E-5CB0-C66F-93C3048FCB3E}"/>
              </a:ext>
            </a:extLst>
          </p:cNvPr>
          <p:cNvCxnSpPr>
            <a:cxnSpLocks/>
          </p:cNvCxnSpPr>
          <p:nvPr/>
        </p:nvCxnSpPr>
        <p:spPr>
          <a:xfrm>
            <a:off x="5234957" y="1432560"/>
            <a:ext cx="2844639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37FC14-F36D-35A8-3109-E55D086F4887}"/>
              </a:ext>
            </a:extLst>
          </p:cNvPr>
          <p:cNvCxnSpPr/>
          <p:nvPr/>
        </p:nvCxnSpPr>
        <p:spPr>
          <a:xfrm flipV="1">
            <a:off x="7760400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1F8EEF-0FE4-7065-BA0C-E7CE4DCE38A6}"/>
              </a:ext>
            </a:extLst>
          </p:cNvPr>
          <p:cNvCxnSpPr>
            <a:cxnSpLocks/>
          </p:cNvCxnSpPr>
          <p:nvPr/>
        </p:nvCxnSpPr>
        <p:spPr>
          <a:xfrm flipV="1">
            <a:off x="7760401" y="2409580"/>
            <a:ext cx="0" cy="6927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EEFF42-EE34-9BB4-EA25-77F19F9BC5DD}"/>
              </a:ext>
            </a:extLst>
          </p:cNvPr>
          <p:cNvCxnSpPr>
            <a:cxnSpLocks/>
          </p:cNvCxnSpPr>
          <p:nvPr/>
        </p:nvCxnSpPr>
        <p:spPr>
          <a:xfrm>
            <a:off x="6018251" y="906447"/>
            <a:ext cx="2210013" cy="65300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A87E5-08B3-BC21-00FE-8CBAB6411BF4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5A87E5-08B3-BC21-00FE-8CBAB641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C038C-2C3B-36F7-8004-BD81CEB93C9E}"/>
                  </a:ext>
                </a:extLst>
              </p:cNvPr>
              <p:cNvSpPr txBox="1"/>
              <p:nvPr/>
            </p:nvSpPr>
            <p:spPr>
              <a:xfrm>
                <a:off x="2717632" y="4003093"/>
                <a:ext cx="42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C038C-2C3B-36F7-8004-BD81CEB93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32" y="4003093"/>
                <a:ext cx="426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ACC003-6FF3-3249-5393-0C6219FA2BBA}"/>
                  </a:ext>
                </a:extLst>
              </p:cNvPr>
              <p:cNvSpPr txBox="1"/>
              <p:nvPr/>
            </p:nvSpPr>
            <p:spPr>
              <a:xfrm>
                <a:off x="8178137" y="2464904"/>
                <a:ext cx="1124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ACC003-6FF3-3249-5393-0C6219FA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37" y="2464904"/>
                <a:ext cx="11246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A537C6-EBC1-10C9-0A64-6377FD133901}"/>
                  </a:ext>
                </a:extLst>
              </p:cNvPr>
              <p:cNvSpPr txBox="1"/>
              <p:nvPr/>
            </p:nvSpPr>
            <p:spPr>
              <a:xfrm>
                <a:off x="8079596" y="1379425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A537C6-EBC1-10C9-0A64-6377FD13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96" y="1379425"/>
                <a:ext cx="5504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DE9E71-919A-1073-E068-771FE6061ED9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D2770-AE31-B2C2-9C43-808C4E28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FDC15-62A9-4343-C14A-CA09976B78E1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79AD4-3C4D-07DD-6B14-2BE3C0D1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C44EF8-81C8-D342-B713-A1485EF069F3}"/>
                  </a:ext>
                </a:extLst>
              </p:cNvPr>
              <p:cNvSpPr txBox="1"/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4BAB3E-F146-EB79-7714-706621B8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40E544-F7CF-C453-BACC-262DD7C80920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6F58BE-C90F-9339-6E38-C0AB8C35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99BEBC-88BA-7120-AA46-8A744A0C0767}"/>
              </a:ext>
            </a:extLst>
          </p:cNvPr>
          <p:cNvCxnSpPr/>
          <p:nvPr/>
        </p:nvCxnSpPr>
        <p:spPr>
          <a:xfrm flipV="1">
            <a:off x="3044024" y="2701613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3896D7-A895-2A5A-77FC-14FBEF129D44}"/>
                  </a:ext>
                </a:extLst>
              </p:cNvPr>
              <p:cNvSpPr txBox="1"/>
              <p:nvPr/>
            </p:nvSpPr>
            <p:spPr>
              <a:xfrm>
                <a:off x="2677247" y="4291081"/>
                <a:ext cx="48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3896D7-A895-2A5A-77FC-14FBEF12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47" y="4291081"/>
                <a:ext cx="485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AFDCC-7D39-B676-BEFD-C23704363485}"/>
              </a:ext>
            </a:extLst>
          </p:cNvPr>
          <p:cNvCxnSpPr>
            <a:cxnSpLocks/>
          </p:cNvCxnSpPr>
          <p:nvPr/>
        </p:nvCxnSpPr>
        <p:spPr>
          <a:xfrm flipV="1">
            <a:off x="5353050" y="2808357"/>
            <a:ext cx="2471548" cy="1456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CC415B-7251-C1FE-053C-D8CF48EC50A9}"/>
              </a:ext>
            </a:extLst>
          </p:cNvPr>
          <p:cNvCxnSpPr>
            <a:cxnSpLocks/>
          </p:cNvCxnSpPr>
          <p:nvPr/>
        </p:nvCxnSpPr>
        <p:spPr>
          <a:xfrm>
            <a:off x="4397586" y="3356335"/>
            <a:ext cx="248581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FF7135-D5D7-0550-4A14-F487AE781957}"/>
              </a:ext>
            </a:extLst>
          </p:cNvPr>
          <p:cNvCxnSpPr>
            <a:cxnSpLocks/>
          </p:cNvCxnSpPr>
          <p:nvPr/>
        </p:nvCxnSpPr>
        <p:spPr>
          <a:xfrm>
            <a:off x="3402641" y="4201460"/>
            <a:ext cx="206290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F800AB-3C47-68CA-ACF4-8FD741F8A835}"/>
              </a:ext>
            </a:extLst>
          </p:cNvPr>
          <p:cNvCxnSpPr/>
          <p:nvPr/>
        </p:nvCxnSpPr>
        <p:spPr>
          <a:xfrm flipV="1">
            <a:off x="5466524" y="2696635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2D3078-0DAA-79EE-78DD-15111C416804}"/>
              </a:ext>
            </a:extLst>
          </p:cNvPr>
          <p:cNvCxnSpPr/>
          <p:nvPr/>
        </p:nvCxnSpPr>
        <p:spPr>
          <a:xfrm flipV="1">
            <a:off x="5466523" y="696586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722F10-4613-C8AD-BA09-8971D88EDA61}"/>
              </a:ext>
            </a:extLst>
          </p:cNvPr>
          <p:cNvCxnSpPr/>
          <p:nvPr/>
        </p:nvCxnSpPr>
        <p:spPr>
          <a:xfrm flipV="1">
            <a:off x="6896801" y="671185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7601B9-82C5-3404-B6EC-F237CCAFC067}"/>
              </a:ext>
            </a:extLst>
          </p:cNvPr>
          <p:cNvCxnSpPr>
            <a:cxnSpLocks/>
          </p:cNvCxnSpPr>
          <p:nvPr/>
        </p:nvCxnSpPr>
        <p:spPr>
          <a:xfrm flipV="1">
            <a:off x="6896802" y="2680514"/>
            <a:ext cx="0" cy="6927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E03FD8-4342-A516-8CD3-806B91AF0164}"/>
              </a:ext>
            </a:extLst>
          </p:cNvPr>
          <p:cNvCxnSpPr>
            <a:cxnSpLocks/>
          </p:cNvCxnSpPr>
          <p:nvPr/>
        </p:nvCxnSpPr>
        <p:spPr>
          <a:xfrm>
            <a:off x="5247784" y="957243"/>
            <a:ext cx="2210013" cy="65300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C00667-D6BA-88D9-E488-932231870929}"/>
                  </a:ext>
                </a:extLst>
              </p:cNvPr>
              <p:cNvSpPr txBox="1"/>
              <p:nvPr/>
            </p:nvSpPr>
            <p:spPr>
              <a:xfrm>
                <a:off x="7309129" y="1430221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3C00667-D6BA-88D9-E488-932231870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29" y="1430221"/>
                <a:ext cx="6030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7C0CBD-6776-7C45-7D49-79825D2CDE4F}"/>
                  </a:ext>
                </a:extLst>
              </p:cNvPr>
              <p:cNvSpPr txBox="1"/>
              <p:nvPr/>
            </p:nvSpPr>
            <p:spPr>
              <a:xfrm>
                <a:off x="7696676" y="2508069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7C0CBD-6776-7C45-7D49-79825D2C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676" y="2508069"/>
                <a:ext cx="5629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CB0BDA-B395-B564-5550-DC93BBD125D0}"/>
              </a:ext>
            </a:extLst>
          </p:cNvPr>
          <p:cNvCxnSpPr>
            <a:cxnSpLocks/>
          </p:cNvCxnSpPr>
          <p:nvPr/>
        </p:nvCxnSpPr>
        <p:spPr>
          <a:xfrm flipH="1">
            <a:off x="6756399" y="3453718"/>
            <a:ext cx="364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35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EAA-BF23-61F2-048B-FF8E2294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3C4101-1A0D-0FC6-C78A-B929C85043F7}"/>
              </a:ext>
            </a:extLst>
          </p:cNvPr>
          <p:cNvCxnSpPr>
            <a:cxnSpLocks/>
          </p:cNvCxnSpPr>
          <p:nvPr/>
        </p:nvCxnSpPr>
        <p:spPr>
          <a:xfrm>
            <a:off x="5252185" y="400251"/>
            <a:ext cx="0" cy="40754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A718A7-8609-EF19-EB07-E945931C796E}"/>
              </a:ext>
            </a:extLst>
          </p:cNvPr>
          <p:cNvCxnSpPr/>
          <p:nvPr/>
        </p:nvCxnSpPr>
        <p:spPr>
          <a:xfrm>
            <a:off x="2273300" y="2400300"/>
            <a:ext cx="61595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4F7567-8BF4-AD96-3FF0-0BE606C8A4CC}"/>
              </a:ext>
            </a:extLst>
          </p:cNvPr>
          <p:cNvCxnSpPr/>
          <p:nvPr/>
        </p:nvCxnSpPr>
        <p:spPr>
          <a:xfrm flipV="1">
            <a:off x="5937195" y="2782957"/>
            <a:ext cx="2361537" cy="139147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048C1B-A0EC-AD03-17FF-40D068CD460B}"/>
              </a:ext>
            </a:extLst>
          </p:cNvPr>
          <p:cNvCxnSpPr>
            <a:cxnSpLocks/>
          </p:cNvCxnSpPr>
          <p:nvPr/>
        </p:nvCxnSpPr>
        <p:spPr>
          <a:xfrm>
            <a:off x="2655108" y="740813"/>
            <a:ext cx="2377440" cy="962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161550-12B8-CA49-0F84-C499CED3359E}"/>
              </a:ext>
            </a:extLst>
          </p:cNvPr>
          <p:cNvCxnSpPr/>
          <p:nvPr/>
        </p:nvCxnSpPr>
        <p:spPr>
          <a:xfrm flipV="1">
            <a:off x="3061252" y="2400300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EA4BE0-DFFF-EFCB-CE3B-E0BCC151C212}"/>
              </a:ext>
            </a:extLst>
          </p:cNvPr>
          <p:cNvCxnSpPr>
            <a:cxnSpLocks/>
          </p:cNvCxnSpPr>
          <p:nvPr/>
        </p:nvCxnSpPr>
        <p:spPr>
          <a:xfrm flipH="1">
            <a:off x="3411110" y="1041621"/>
            <a:ext cx="184107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E7BCDC-9067-2EB8-E28B-330C7A1CD73B}"/>
              </a:ext>
            </a:extLst>
          </p:cNvPr>
          <p:cNvCxnSpPr>
            <a:cxnSpLocks/>
          </p:cNvCxnSpPr>
          <p:nvPr/>
        </p:nvCxnSpPr>
        <p:spPr>
          <a:xfrm>
            <a:off x="3411110" y="1041621"/>
            <a:ext cx="0" cy="313281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FA3C0A7-B477-17B7-EE1D-06BA218B8753}"/>
              </a:ext>
            </a:extLst>
          </p:cNvPr>
          <p:cNvCxnSpPr>
            <a:cxnSpLocks/>
          </p:cNvCxnSpPr>
          <p:nvPr/>
        </p:nvCxnSpPr>
        <p:spPr>
          <a:xfrm>
            <a:off x="3411110" y="3888188"/>
            <a:ext cx="3054137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74FD5-5976-7430-BCDE-955A6A8E8976}"/>
              </a:ext>
            </a:extLst>
          </p:cNvPr>
          <p:cNvCxnSpPr/>
          <p:nvPr/>
        </p:nvCxnSpPr>
        <p:spPr>
          <a:xfrm flipV="1">
            <a:off x="6423256" y="2400300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CF3CBB-A9AF-2CB3-2F06-DAC77E26CC00}"/>
              </a:ext>
            </a:extLst>
          </p:cNvPr>
          <p:cNvCxnSpPr>
            <a:cxnSpLocks/>
          </p:cNvCxnSpPr>
          <p:nvPr/>
        </p:nvCxnSpPr>
        <p:spPr>
          <a:xfrm>
            <a:off x="5252185" y="1041621"/>
            <a:ext cx="1563482" cy="0"/>
          </a:xfrm>
          <a:prstGeom prst="line">
            <a:avLst/>
          </a:prstGeom>
          <a:ln>
            <a:solidFill>
              <a:schemeClr val="accent6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DC075-8578-728F-3D1C-41D15B277E7B}"/>
              </a:ext>
            </a:extLst>
          </p:cNvPr>
          <p:cNvCxnSpPr/>
          <p:nvPr/>
        </p:nvCxnSpPr>
        <p:spPr>
          <a:xfrm flipV="1">
            <a:off x="6423255" y="400251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B8ADAB-D1FF-A06E-9D62-433EB7ADB718}"/>
              </a:ext>
            </a:extLst>
          </p:cNvPr>
          <p:cNvCxnSpPr>
            <a:cxnSpLocks/>
          </p:cNvCxnSpPr>
          <p:nvPr/>
        </p:nvCxnSpPr>
        <p:spPr>
          <a:xfrm flipH="1">
            <a:off x="4331647" y="1432560"/>
            <a:ext cx="920538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24FC38-EB39-AD48-C296-0BC06DACB822}"/>
              </a:ext>
            </a:extLst>
          </p:cNvPr>
          <p:cNvCxnSpPr>
            <a:cxnSpLocks/>
          </p:cNvCxnSpPr>
          <p:nvPr/>
        </p:nvCxnSpPr>
        <p:spPr>
          <a:xfrm>
            <a:off x="4390449" y="1432560"/>
            <a:ext cx="0" cy="1973357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8C42A0-C851-9A9A-FB20-F3A5FC0BB2AA}"/>
              </a:ext>
            </a:extLst>
          </p:cNvPr>
          <p:cNvCxnSpPr>
            <a:cxnSpLocks/>
          </p:cNvCxnSpPr>
          <p:nvPr/>
        </p:nvCxnSpPr>
        <p:spPr>
          <a:xfrm>
            <a:off x="4389120" y="3102334"/>
            <a:ext cx="3331145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EBB9E5-A74E-7D8E-45C0-3C9957CE1B16}"/>
              </a:ext>
            </a:extLst>
          </p:cNvPr>
          <p:cNvCxnSpPr>
            <a:cxnSpLocks/>
          </p:cNvCxnSpPr>
          <p:nvPr/>
        </p:nvCxnSpPr>
        <p:spPr>
          <a:xfrm>
            <a:off x="5234957" y="1432560"/>
            <a:ext cx="2844639" cy="0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74BDB7A-E9AE-F726-9FDA-B6EAAEAA2941}"/>
              </a:ext>
            </a:extLst>
          </p:cNvPr>
          <p:cNvCxnSpPr/>
          <p:nvPr/>
        </p:nvCxnSpPr>
        <p:spPr>
          <a:xfrm flipV="1">
            <a:off x="7760400" y="400251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7D52E9-B00F-38CA-4E83-D43DE7B2CF2F}"/>
              </a:ext>
            </a:extLst>
          </p:cNvPr>
          <p:cNvCxnSpPr>
            <a:cxnSpLocks/>
          </p:cNvCxnSpPr>
          <p:nvPr/>
        </p:nvCxnSpPr>
        <p:spPr>
          <a:xfrm flipV="1">
            <a:off x="7760401" y="2409580"/>
            <a:ext cx="0" cy="6927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7DC18F-B99C-A4AE-0427-B54DED5569CC}"/>
              </a:ext>
            </a:extLst>
          </p:cNvPr>
          <p:cNvCxnSpPr>
            <a:cxnSpLocks/>
          </p:cNvCxnSpPr>
          <p:nvPr/>
        </p:nvCxnSpPr>
        <p:spPr>
          <a:xfrm>
            <a:off x="6018251" y="906447"/>
            <a:ext cx="2210013" cy="65300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0FFFE4-C272-388D-C3B6-84EDB5D3ADFD}"/>
                  </a:ext>
                </a:extLst>
              </p:cNvPr>
              <p:cNvSpPr txBox="1"/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𝑀𝑅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0FFFE4-C272-388D-C3B6-84EDB5D3A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818" y="409896"/>
                <a:ext cx="5889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A2D4A1-4CC7-551C-C61F-6C0DC4944128}"/>
                  </a:ext>
                </a:extLst>
              </p:cNvPr>
              <p:cNvSpPr txBox="1"/>
              <p:nvPr/>
            </p:nvSpPr>
            <p:spPr>
              <a:xfrm>
                <a:off x="2717632" y="4003093"/>
                <a:ext cx="426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A2D4A1-4CC7-551C-C61F-6C0DC4944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32" y="4003093"/>
                <a:ext cx="4265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BA39A5-A676-A1D4-CC9A-5331615DE344}"/>
                  </a:ext>
                </a:extLst>
              </p:cNvPr>
              <p:cNvSpPr txBox="1"/>
              <p:nvPr/>
            </p:nvSpPr>
            <p:spPr>
              <a:xfrm>
                <a:off x="8178137" y="2464904"/>
                <a:ext cx="1124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𝑐𝐷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7BA39A5-A676-A1D4-CC9A-5331615DE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137" y="2464904"/>
                <a:ext cx="11246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6B4044-8E22-1AED-ACC4-995513ACAF4D}"/>
                  </a:ext>
                </a:extLst>
              </p:cNvPr>
              <p:cNvSpPr txBox="1"/>
              <p:nvPr/>
            </p:nvSpPr>
            <p:spPr>
              <a:xfrm>
                <a:off x="8079596" y="1379425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6B4044-8E22-1AED-ACC4-995513AC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596" y="1379425"/>
                <a:ext cx="5504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EC57C3-4FCF-5B30-1AD1-6EFDF00FD006}"/>
                  </a:ext>
                </a:extLst>
              </p:cNvPr>
              <p:cNvSpPr txBox="1"/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4D2770-AE31-B2C2-9C43-808C4E28F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7" y="2354743"/>
                <a:ext cx="3186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EDFB5A-FEDD-82AB-40D1-CBB50892A2D7}"/>
                  </a:ext>
                </a:extLst>
              </p:cNvPr>
              <p:cNvSpPr txBox="1"/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F79AD4-3C4D-07DD-6B14-2BE3C0D11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953" y="4372425"/>
                <a:ext cx="4265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57042-2DF6-7230-D8F4-4371FC63389B}"/>
                  </a:ext>
                </a:extLst>
              </p:cNvPr>
              <p:cNvSpPr txBox="1"/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4BAB3E-F146-EB79-7714-706621B8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066" y="2170077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AB3D96-C078-99EA-60AB-F0B7A7289D34}"/>
                  </a:ext>
                </a:extLst>
              </p:cNvPr>
              <p:cNvSpPr txBox="1"/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6F58BE-C90F-9339-6E38-C0AB8C358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548" y="67199"/>
                <a:ext cx="3858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D670D6-4262-9E90-596F-496C43DA1C96}"/>
              </a:ext>
            </a:extLst>
          </p:cNvPr>
          <p:cNvCxnSpPr/>
          <p:nvPr/>
        </p:nvCxnSpPr>
        <p:spPr>
          <a:xfrm flipV="1">
            <a:off x="3044024" y="2701613"/>
            <a:ext cx="2190933" cy="177413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1F3C10-F592-3C2F-BBFA-D4429EDCD629}"/>
                  </a:ext>
                </a:extLst>
              </p:cNvPr>
              <p:cNvSpPr txBox="1"/>
              <p:nvPr/>
            </p:nvSpPr>
            <p:spPr>
              <a:xfrm>
                <a:off x="2677247" y="4291081"/>
                <a:ext cx="48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1F3C10-F592-3C2F-BBFA-D4429EDCD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247" y="4291081"/>
                <a:ext cx="4859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1BD0C7-94CC-0F1C-5F8A-7B07FB9109F8}"/>
              </a:ext>
            </a:extLst>
          </p:cNvPr>
          <p:cNvCxnSpPr>
            <a:cxnSpLocks/>
          </p:cNvCxnSpPr>
          <p:nvPr/>
        </p:nvCxnSpPr>
        <p:spPr>
          <a:xfrm flipV="1">
            <a:off x="5353050" y="2808357"/>
            <a:ext cx="2471548" cy="14563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DA6B7-35DB-D175-BF94-497593319CF6}"/>
              </a:ext>
            </a:extLst>
          </p:cNvPr>
          <p:cNvCxnSpPr>
            <a:cxnSpLocks/>
          </p:cNvCxnSpPr>
          <p:nvPr/>
        </p:nvCxnSpPr>
        <p:spPr>
          <a:xfrm>
            <a:off x="4397586" y="3356335"/>
            <a:ext cx="248581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E51764-6E19-97B0-5A37-D4004FCDA396}"/>
              </a:ext>
            </a:extLst>
          </p:cNvPr>
          <p:cNvCxnSpPr>
            <a:cxnSpLocks/>
          </p:cNvCxnSpPr>
          <p:nvPr/>
        </p:nvCxnSpPr>
        <p:spPr>
          <a:xfrm>
            <a:off x="3402641" y="4201460"/>
            <a:ext cx="2062904" cy="0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61F073-D5ED-C464-3C27-EA3E3AB2D1B1}"/>
              </a:ext>
            </a:extLst>
          </p:cNvPr>
          <p:cNvCxnSpPr/>
          <p:nvPr/>
        </p:nvCxnSpPr>
        <p:spPr>
          <a:xfrm flipV="1">
            <a:off x="5466524" y="2696635"/>
            <a:ext cx="0" cy="1487888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DE35D7-6256-99A9-A267-48F831F3E3CC}"/>
              </a:ext>
            </a:extLst>
          </p:cNvPr>
          <p:cNvCxnSpPr/>
          <p:nvPr/>
        </p:nvCxnSpPr>
        <p:spPr>
          <a:xfrm flipV="1">
            <a:off x="5466523" y="696586"/>
            <a:ext cx="0" cy="2000049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E7FAD6-A415-A41A-DE6E-2CBD8F9E6F1E}"/>
              </a:ext>
            </a:extLst>
          </p:cNvPr>
          <p:cNvCxnSpPr/>
          <p:nvPr/>
        </p:nvCxnSpPr>
        <p:spPr>
          <a:xfrm flipV="1">
            <a:off x="6896801" y="671185"/>
            <a:ext cx="0" cy="200004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A909B8D-E68F-6FB0-5DCF-6BF583DCF0C5}"/>
              </a:ext>
            </a:extLst>
          </p:cNvPr>
          <p:cNvCxnSpPr>
            <a:cxnSpLocks/>
          </p:cNvCxnSpPr>
          <p:nvPr/>
        </p:nvCxnSpPr>
        <p:spPr>
          <a:xfrm flipV="1">
            <a:off x="6896802" y="2680514"/>
            <a:ext cx="0" cy="692754"/>
          </a:xfrm>
          <a:prstGeom prst="line">
            <a:avLst/>
          </a:prstGeom>
          <a:ln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5D4EAA4-02C2-3CD8-AE22-4E5BA34DBEF0}"/>
              </a:ext>
            </a:extLst>
          </p:cNvPr>
          <p:cNvCxnSpPr>
            <a:cxnSpLocks/>
          </p:cNvCxnSpPr>
          <p:nvPr/>
        </p:nvCxnSpPr>
        <p:spPr>
          <a:xfrm>
            <a:off x="5247784" y="957243"/>
            <a:ext cx="2210013" cy="653004"/>
          </a:xfrm>
          <a:prstGeom prst="line">
            <a:avLst/>
          </a:prstGeom>
          <a:ln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FEAB4E-D7B2-3032-597F-9DF239ED0D94}"/>
                  </a:ext>
                </a:extLst>
              </p:cNvPr>
              <p:cNvSpPr txBox="1"/>
              <p:nvPr/>
            </p:nvSpPr>
            <p:spPr>
              <a:xfrm>
                <a:off x="7309129" y="1430221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FEAB4E-D7B2-3032-597F-9DF239ED0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29" y="1430221"/>
                <a:ext cx="6030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697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12564</TotalTime>
  <Words>281</Words>
  <Application>Microsoft Office PowerPoint</Application>
  <PresentationFormat>Widescreen</PresentationFormat>
  <Paragraphs>197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Trindade Ferreira [pr22dtf]</dc:creator>
  <cp:lastModifiedBy>Diogo Trindade Ferreira [pr22dtf]</cp:lastModifiedBy>
  <cp:revision>2</cp:revision>
  <dcterms:created xsi:type="dcterms:W3CDTF">2025-01-04T21:28:23Z</dcterms:created>
  <dcterms:modified xsi:type="dcterms:W3CDTF">2025-01-14T16:17:42Z</dcterms:modified>
</cp:coreProperties>
</file>