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2" r:id="rId4"/>
    <p:sldId id="266" r:id="rId5"/>
    <p:sldId id="264" r:id="rId6"/>
    <p:sldId id="261" r:id="rId7"/>
    <p:sldId id="257" r:id="rId8"/>
    <p:sldId id="259" r:id="rId9"/>
    <p:sldId id="260" r:id="rId10"/>
    <p:sldId id="25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92483-22F8-4360-A9D6-1072AB6A3FA8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62170-C438-4D33-943D-0E055A9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3C7C-8282-491A-B7A0-A67843E78AD9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8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28E9-46CF-42C8-8432-43659813AE21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0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C154-2CD1-4973-8BA7-12A433448C47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153-7FEF-4F74-8BB7-ADBE6BF4943E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7774-E08B-4F91-A643-D80D5B3AC749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DC92-023F-41BA-BC34-8C59619A2FAC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BC9-FA50-448C-B420-1F02434EE1E2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3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933-46F3-4594-901B-A3E460B62BA4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6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C2D3-03B3-4F7D-B23D-5496A855944B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2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B3D-DACB-4020-BA1A-1A653FA4D47A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B8E-5E13-4D98-8B27-6BE03AA83577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84A9-B436-4C19-9067-D7368D6FD709}" type="datetime1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52E6-3C1F-4590-B859-413CC483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4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cg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dirty="0" smtClean="0"/>
              <a:t>Apache Maven</a:t>
            </a:r>
            <a:r>
              <a:rPr lang="lv-LV" dirty="0" smtClean="0"/>
              <a:t> </a:t>
            </a:r>
            <a:r>
              <a:rPr lang="en-US" dirty="0" smtClean="0"/>
              <a:t>basics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14097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5929" y="5378785"/>
            <a:ext cx="2045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Ivan </a:t>
            </a:r>
            <a:r>
              <a:rPr lang="en-US" sz="2400" dirty="0" err="1" smtClean="0"/>
              <a:t>Ruskevich</a:t>
            </a:r>
            <a:endParaRPr lang="en-US" sz="2400" dirty="0" smtClean="0"/>
          </a:p>
          <a:p>
            <a:pPr algn="r"/>
            <a:r>
              <a:rPr lang="en-US" sz="2400" dirty="0" smtClean="0"/>
              <a:t>for </a:t>
            </a:r>
            <a:r>
              <a:rPr lang="en-US" sz="2400" dirty="0" err="1" smtClean="0"/>
              <a:t>JavaGuru</a:t>
            </a:r>
            <a:r>
              <a:rPr lang="lv-LV" sz="2400" dirty="0" smtClean="0"/>
              <a:t>.</a:t>
            </a:r>
            <a:r>
              <a:rPr lang="lv-LV" sz="2400" dirty="0" err="1" smtClean="0"/>
              <a:t>lv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0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dependencies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63182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0" y="4273658"/>
            <a:ext cx="7862860" cy="203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319972" y="371843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9762"/>
            <a:ext cx="8229600" cy="1598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From now on</a:t>
            </a:r>
          </a:p>
          <a:p>
            <a:pPr marL="0" indent="0" algn="ctr">
              <a:buNone/>
            </a:pPr>
            <a:r>
              <a:rPr lang="lv-LV" sz="4000" dirty="0" smtClean="0"/>
              <a:t>w</a:t>
            </a:r>
            <a:r>
              <a:rPr lang="en-US" sz="4000" dirty="0" smtClean="0"/>
              <a:t>e</a:t>
            </a:r>
            <a:r>
              <a:rPr lang="lv-LV" sz="4000" dirty="0" smtClean="0"/>
              <a:t>'</a:t>
            </a:r>
            <a:r>
              <a:rPr lang="en-US" sz="4000" dirty="0" smtClean="0"/>
              <a:t>re on Maven!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Maven</a:t>
            </a:r>
            <a:r>
              <a:rPr lang="lv-LV" dirty="0" smtClean="0"/>
              <a:t> </a:t>
            </a:r>
            <a:r>
              <a:rPr lang="en-US" dirty="0"/>
              <a:t>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Apache Maven is a software project management and comprehension </a:t>
            </a:r>
            <a:r>
              <a:rPr lang="en-US" dirty="0" smtClean="0"/>
              <a:t>tool.</a:t>
            </a: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en-US" dirty="0" smtClean="0"/>
              <a:t>Based </a:t>
            </a:r>
            <a:r>
              <a:rPr lang="en-US" dirty="0"/>
              <a:t>on the concept of a project object model (POM), Maven can manage a project's build, reporting and documentation from a central piece of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00200"/>
            <a:ext cx="7797552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</a:t>
            </a:r>
          </a:p>
          <a:p>
            <a:r>
              <a:rPr lang="en-US" dirty="0"/>
              <a:t>Project Object Model (POM)</a:t>
            </a:r>
          </a:p>
          <a:p>
            <a:r>
              <a:rPr lang="en-US" dirty="0"/>
              <a:t>Artifact</a:t>
            </a:r>
          </a:p>
          <a:p>
            <a:r>
              <a:rPr lang="en-US" dirty="0" err="1"/>
              <a:t>GroupId</a:t>
            </a:r>
            <a:endParaRPr lang="en-US" dirty="0"/>
          </a:p>
          <a:p>
            <a:r>
              <a:rPr lang="en-US" dirty="0"/>
              <a:t>Dependency</a:t>
            </a:r>
          </a:p>
          <a:p>
            <a:r>
              <a:rPr lang="en-US" dirty="0"/>
              <a:t>Plug-in</a:t>
            </a:r>
          </a:p>
          <a:p>
            <a:r>
              <a:rPr lang="en-US" dirty="0" smtClean="0"/>
              <a:t>Repository</a:t>
            </a:r>
            <a:endParaRPr lang="en-US" dirty="0"/>
          </a:p>
          <a:p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Simple project setup</a:t>
            </a:r>
          </a:p>
          <a:p>
            <a:r>
              <a:rPr lang="en-US" dirty="0" smtClean="0"/>
              <a:t>Superior </a:t>
            </a:r>
            <a:r>
              <a:rPr lang="en-US" dirty="0"/>
              <a:t>dependency management</a:t>
            </a:r>
          </a:p>
          <a:p>
            <a:r>
              <a:rPr lang="en-US" dirty="0"/>
              <a:t>Able to easily work with multiple projects at the same time</a:t>
            </a:r>
          </a:p>
          <a:p>
            <a:r>
              <a:rPr lang="en-US" dirty="0"/>
              <a:t>A large and growing repository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Model </a:t>
            </a:r>
            <a:r>
              <a:rPr lang="en-US" dirty="0"/>
              <a:t>based builds</a:t>
            </a:r>
          </a:p>
          <a:p>
            <a:r>
              <a:rPr lang="en-US" dirty="0"/>
              <a:t>Coherent site of project information</a:t>
            </a:r>
          </a:p>
          <a:p>
            <a:r>
              <a:rPr lang="en-US" dirty="0"/>
              <a:t>Release management and distribution publication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r>
              <a:rPr lang="lv-LV" dirty="0" smtClean="0"/>
              <a:t> </a:t>
            </a:r>
            <a:r>
              <a:rPr lang="en-US" dirty="0" smtClean="0"/>
              <a:t>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272" y="1556793"/>
            <a:ext cx="3250704" cy="24482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validate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14864" y="6356350"/>
            <a:ext cx="2133600" cy="365125"/>
          </a:xfrm>
        </p:spPr>
        <p:txBody>
          <a:bodyPr/>
          <a:lstStyle/>
          <a:p>
            <a:fld id="{C9D152E6-3C1F-4590-B859-413CC4832A4A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7924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55976" y="1556793"/>
            <a:ext cx="353873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 smtClean="0"/>
              <a:t>5. </a:t>
            </a:r>
            <a:r>
              <a:rPr lang="en-US" dirty="0" smtClean="0"/>
              <a:t>integration-test</a:t>
            </a:r>
          </a:p>
          <a:p>
            <a:pPr marL="0" indent="0">
              <a:buNone/>
            </a:pPr>
            <a:r>
              <a:rPr lang="lv-LV" dirty="0" smtClean="0"/>
              <a:t>6. </a:t>
            </a:r>
            <a:r>
              <a:rPr lang="en-US" dirty="0" smtClean="0"/>
              <a:t>verify</a:t>
            </a:r>
          </a:p>
          <a:p>
            <a:pPr marL="0" indent="0">
              <a:buNone/>
            </a:pPr>
            <a:r>
              <a:rPr lang="lv-LV" dirty="0" smtClean="0"/>
              <a:t>7. </a:t>
            </a:r>
            <a:r>
              <a:rPr lang="en-US" dirty="0" smtClean="0"/>
              <a:t>install</a:t>
            </a:r>
          </a:p>
          <a:p>
            <a:pPr marL="0" indent="0">
              <a:buNone/>
            </a:pPr>
            <a:r>
              <a:rPr lang="lv-LV" dirty="0" smtClean="0"/>
              <a:t>8. </a:t>
            </a:r>
            <a:r>
              <a:rPr lang="en-US" dirty="0" smtClean="0"/>
              <a:t>deploy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68" y="476672"/>
            <a:ext cx="960025" cy="192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5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lv-LV" dirty="0" smtClean="0"/>
              <a:t>s</a:t>
            </a:r>
            <a:r>
              <a:rPr lang="en-US" dirty="0" err="1" smtClean="0"/>
              <a:t>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553" y="1477228"/>
            <a:ext cx="668689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dirty="0" smtClean="0"/>
              <a:t>1. </a:t>
            </a:r>
            <a:r>
              <a:rPr lang="en-US" sz="2800" dirty="0" smtClean="0"/>
              <a:t>Download and extract Maven from</a:t>
            </a: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maven.apache.org/download.cgi</a:t>
            </a:r>
            <a:endParaRPr lang="lv-LV" sz="2800" dirty="0" smtClean="0"/>
          </a:p>
          <a:p>
            <a:endParaRPr lang="en-US" sz="2800" dirty="0" smtClean="0"/>
          </a:p>
          <a:p>
            <a:r>
              <a:rPr lang="lv-LV" sz="2800" dirty="0" smtClean="0"/>
              <a:t>2. </a:t>
            </a:r>
            <a:r>
              <a:rPr lang="en-US" sz="2800" dirty="0" smtClean="0"/>
              <a:t>Make</a:t>
            </a:r>
            <a:r>
              <a:rPr lang="lv-LV" sz="2800" dirty="0" smtClean="0"/>
              <a:t> </a:t>
            </a:r>
            <a:r>
              <a:rPr lang="en-US" sz="2800" dirty="0" smtClean="0"/>
              <a:t>sure the JAVA_HOME variable is set</a:t>
            </a:r>
            <a:r>
              <a:rPr lang="lv-LV" sz="2800" dirty="0" smtClean="0"/>
              <a:t>:</a:t>
            </a:r>
            <a:endParaRPr lang="en-US" sz="2800" dirty="0" smtClean="0"/>
          </a:p>
          <a:p>
            <a:r>
              <a:rPr lang="en-US" sz="2800" dirty="0" smtClean="0"/>
              <a:t>e.g.</a:t>
            </a:r>
            <a:r>
              <a:rPr lang="lv-LV" sz="2800" dirty="0" smtClean="0"/>
              <a:t> </a:t>
            </a:r>
            <a:r>
              <a:rPr lang="en-US" sz="2800" b="1" dirty="0"/>
              <a:t>C:\Program </a:t>
            </a:r>
            <a:r>
              <a:rPr lang="en-US" sz="2800" b="1" dirty="0" smtClean="0"/>
              <a:t>Files\Java\jdk1.7.0_51</a:t>
            </a:r>
            <a:endParaRPr lang="lv-LV" sz="2800" b="1" dirty="0" smtClean="0"/>
          </a:p>
          <a:p>
            <a:endParaRPr lang="lv-LV" sz="2800" dirty="0"/>
          </a:p>
          <a:p>
            <a:r>
              <a:rPr lang="lv-LV" sz="2800" dirty="0" smtClean="0"/>
              <a:t>3. </a:t>
            </a:r>
            <a:r>
              <a:rPr lang="en-US" sz="2800" dirty="0" smtClean="0"/>
              <a:t>Add the </a:t>
            </a:r>
            <a:r>
              <a:rPr lang="lv-LV" sz="2800" dirty="0" smtClean="0"/>
              <a:t>MAVEN_HOME </a:t>
            </a:r>
            <a:r>
              <a:rPr lang="en-US" sz="2800" dirty="0" smtClean="0"/>
              <a:t>variable</a:t>
            </a:r>
            <a:r>
              <a:rPr lang="lv-LV" sz="2800" dirty="0" smtClean="0"/>
              <a:t>:</a:t>
            </a:r>
          </a:p>
          <a:p>
            <a:r>
              <a:rPr lang="en-US" sz="2800" dirty="0" smtClean="0"/>
              <a:t>e.g.</a:t>
            </a:r>
            <a:r>
              <a:rPr lang="lv-LV" sz="2800" dirty="0" smtClean="0"/>
              <a:t> </a:t>
            </a:r>
            <a:r>
              <a:rPr lang="en-US" sz="2800" b="1" dirty="0" smtClean="0"/>
              <a:t>C</a:t>
            </a:r>
            <a:r>
              <a:rPr lang="en-US" sz="2800" b="1" dirty="0"/>
              <a:t>:\Program Files (x86)\</a:t>
            </a:r>
            <a:r>
              <a:rPr lang="en-US" sz="2800" b="1" dirty="0" smtClean="0"/>
              <a:t>Apache\</a:t>
            </a:r>
            <a:r>
              <a:rPr lang="lv-LV" sz="2800" b="1" dirty="0" smtClean="0"/>
              <a:t>M</a:t>
            </a:r>
            <a:r>
              <a:rPr lang="en-US" sz="2800" b="1" dirty="0" err="1" smtClean="0"/>
              <a:t>aven</a:t>
            </a:r>
            <a:endParaRPr lang="lv-LV" sz="2800" b="1" dirty="0" smtClean="0"/>
          </a:p>
          <a:p>
            <a:endParaRPr lang="lv-LV" sz="2800" dirty="0" smtClean="0"/>
          </a:p>
          <a:p>
            <a:r>
              <a:rPr lang="lv-LV" sz="2800" dirty="0" smtClean="0"/>
              <a:t>4. </a:t>
            </a:r>
            <a:r>
              <a:rPr lang="en-US" sz="2800" dirty="0" smtClean="0"/>
              <a:t>Update the Path variable: add Maven bin</a:t>
            </a:r>
            <a:r>
              <a:rPr lang="lv-LV" sz="2800" dirty="0" smtClean="0"/>
              <a:t>:</a:t>
            </a:r>
          </a:p>
          <a:p>
            <a:r>
              <a:rPr lang="lv-LV" sz="2800" b="1" dirty="0" smtClean="0"/>
              <a:t>%</a:t>
            </a:r>
            <a:r>
              <a:rPr lang="lv-LV" sz="2800" b="1" dirty="0" err="1" smtClean="0"/>
              <a:t>MAVEN_HOME%\bin</a:t>
            </a:r>
            <a:endParaRPr lang="lv-LV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4569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</a:t>
            </a:r>
            <a:r>
              <a:rPr lang="lv-LV" dirty="0" smtClean="0"/>
              <a:t>s</a:t>
            </a:r>
            <a:r>
              <a:rPr lang="en-US" dirty="0" err="1" smtClean="0"/>
              <a:t>tructure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484784"/>
            <a:ext cx="5256584" cy="46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&gt;4.0.0&lt;/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9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&gt;lv.javaguru.java2</a:t>
            </a: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lv-LV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iShop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iShop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&gt;1.0-SNAPSHOT&lt;/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lv-LV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packaging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&gt;war&lt;/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packaging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lv-LV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dependencies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9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dependencies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lv-LV" sz="19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lv-LV" sz="19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lv-LV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lv-LV" sz="19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… &lt;/</a:t>
            </a:r>
            <a:r>
              <a:rPr lang="lv-LV" sz="19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lv-LV" sz="19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testResources</a:t>
            </a: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… &lt;/</a:t>
            </a:r>
            <a:r>
              <a:rPr lang="lv-LV" sz="19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testResources</a:t>
            </a: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lv-LV" sz="19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plugins</a:t>
            </a: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… &lt;/</a:t>
            </a:r>
            <a:r>
              <a:rPr lang="lv-LV" sz="19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plugins</a:t>
            </a:r>
            <a:r>
              <a:rPr lang="lv-LV" sz="19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lv-LV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lv-LV" sz="19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lv-LV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859757"/>
            <a:ext cx="69723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52E6-3C1F-4590-B859-413CC4832A4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351" y="1484784"/>
            <a:ext cx="19475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Remote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6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294</Words>
  <Application>Microsoft Office PowerPoint</Application>
  <PresentationFormat>Экран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Apache Maven basics</vt:lpstr>
      <vt:lpstr>What Maven is</vt:lpstr>
      <vt:lpstr>Main concepts</vt:lpstr>
      <vt:lpstr>Key features</vt:lpstr>
      <vt:lpstr>Maven build lifecycle</vt:lpstr>
      <vt:lpstr>Maven setup</vt:lpstr>
      <vt:lpstr>Directory structure</vt:lpstr>
      <vt:lpstr>Pom.xml</vt:lpstr>
      <vt:lpstr>Repositories</vt:lpstr>
      <vt:lpstr>Adding dependencies</vt:lpstr>
      <vt:lpstr>Congrats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Maven basics</dc:title>
  <dc:creator>User</dc:creator>
  <cp:lastModifiedBy>Ann</cp:lastModifiedBy>
  <cp:revision>41</cp:revision>
  <dcterms:created xsi:type="dcterms:W3CDTF">2014-04-05T13:33:07Z</dcterms:created>
  <dcterms:modified xsi:type="dcterms:W3CDTF">2014-04-12T12:09:00Z</dcterms:modified>
</cp:coreProperties>
</file>