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A7601-D5A4-4D31-87CB-0453F8E65409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D1F9-B928-4F9F-B35C-2A71AF344A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60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Galbraith</a:t>
            </a:r>
            <a:r>
              <a:rPr lang="fr-FR" baseline="0" dirty="0" smtClean="0"/>
              <a:t> vs Hayek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D1F9-B928-4F9F-B35C-2A71AF344AF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56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F395-7F4B-466F-A361-2FC5D405B6C6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697DBC-A140-4B52-A0DE-BF098F2B309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F395-7F4B-466F-A361-2FC5D405B6C6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DBC-A140-4B52-A0DE-BF098F2B309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8697DBC-A140-4B52-A0DE-BF098F2B3096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F395-7F4B-466F-A361-2FC5D405B6C6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F395-7F4B-466F-A361-2FC5D405B6C6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8697DBC-A140-4B52-A0DE-BF098F2B309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F395-7F4B-466F-A361-2FC5D405B6C6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697DBC-A140-4B52-A0DE-BF098F2B3096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FB6F395-7F4B-466F-A361-2FC5D405B6C6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DBC-A140-4B52-A0DE-BF098F2B309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F395-7F4B-466F-A361-2FC5D405B6C6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8697DBC-A140-4B52-A0DE-BF098F2B3096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F395-7F4B-466F-A361-2FC5D405B6C6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8697DBC-A140-4B52-A0DE-BF098F2B30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F395-7F4B-466F-A361-2FC5D405B6C6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697DBC-A140-4B52-A0DE-BF098F2B30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697DBC-A140-4B52-A0DE-BF098F2B3096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F395-7F4B-466F-A361-2FC5D405B6C6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8697DBC-A140-4B52-A0DE-BF098F2B3096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FB6F395-7F4B-466F-A361-2FC5D405B6C6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FB6F395-7F4B-466F-A361-2FC5D405B6C6}" type="datetimeFigureOut">
              <a:rPr lang="fr-FR" smtClean="0"/>
              <a:t>22/05/2021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697DBC-A140-4B52-A0DE-BF098F2B3096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Diomides Mavroyiannis</a:t>
            </a:r>
          </a:p>
          <a:p>
            <a:endParaRPr lang="fr-FR" dirty="0"/>
          </a:p>
          <a:p>
            <a:r>
              <a:rPr lang="fr-FR" dirty="0" smtClean="0"/>
              <a:t>Email: Dmavroyiannis8@gmail.com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Industrial</a:t>
            </a:r>
            <a:r>
              <a:rPr lang="fr-FR" dirty="0" smtClean="0"/>
              <a:t> </a:t>
            </a:r>
            <a:r>
              <a:rPr lang="fr-FR" dirty="0" err="1" smtClean="0"/>
              <a:t>Organization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Shopping Lecture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Requirement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Calculus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</a:t>
            </a:r>
            <a:r>
              <a:rPr lang="fr-FR" dirty="0" err="1" smtClean="0"/>
              <a:t>some</a:t>
            </a:r>
            <a:r>
              <a:rPr lang="fr-FR" dirty="0" smtClean="0"/>
              <a:t> concepts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theory</a:t>
            </a:r>
            <a:r>
              <a:rPr lang="fr-FR" dirty="0" smtClean="0"/>
              <a:t> and </a:t>
            </a:r>
            <a:r>
              <a:rPr lang="fr-FR" dirty="0" err="1" smtClean="0"/>
              <a:t>microeconomics</a:t>
            </a:r>
            <a:r>
              <a:rPr lang="fr-FR" dirty="0" smtClean="0"/>
              <a:t> but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introduced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Math-</a:t>
            </a:r>
            <a:r>
              <a:rPr lang="fr-FR" dirty="0" err="1"/>
              <a:t>Essay</a:t>
            </a:r>
            <a:r>
              <a:rPr lang="fr-FR" dirty="0"/>
              <a:t>(50-50)</a:t>
            </a:r>
          </a:p>
          <a:p>
            <a:endParaRPr lang="fr-FR" dirty="0"/>
          </a:p>
          <a:p>
            <a:r>
              <a:rPr lang="fr-FR" dirty="0"/>
              <a:t>Read </a:t>
            </a:r>
            <a:r>
              <a:rPr lang="fr-FR" dirty="0" err="1" smtClean="0"/>
              <a:t>papers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7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Assesement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Weekly group </a:t>
            </a:r>
            <a:r>
              <a:rPr lang="fr-FR" dirty="0" err="1" smtClean="0"/>
              <a:t>projects</a:t>
            </a:r>
            <a:r>
              <a:rPr lang="fr-FR" dirty="0" smtClean="0"/>
              <a:t>, 30%</a:t>
            </a:r>
          </a:p>
          <a:p>
            <a:endParaRPr lang="fr-FR" dirty="0" smtClean="0"/>
          </a:p>
          <a:p>
            <a:r>
              <a:rPr lang="fr-FR" dirty="0" err="1" smtClean="0"/>
              <a:t>Individual</a:t>
            </a:r>
            <a:r>
              <a:rPr lang="fr-FR" dirty="0" smtClean="0"/>
              <a:t> </a:t>
            </a:r>
            <a:r>
              <a:rPr lang="fr-FR" dirty="0" err="1" smtClean="0"/>
              <a:t>assignments</a:t>
            </a:r>
            <a:r>
              <a:rPr lang="fr-FR" dirty="0" smtClean="0"/>
              <a:t>, 30%</a:t>
            </a:r>
          </a:p>
          <a:p>
            <a:endParaRPr lang="fr-FR" dirty="0" smtClean="0"/>
          </a:p>
          <a:p>
            <a:r>
              <a:rPr lang="fr-FR" dirty="0" smtClean="0"/>
              <a:t>Challenge questions, 10%</a:t>
            </a:r>
          </a:p>
          <a:p>
            <a:endParaRPr lang="fr-FR" dirty="0" smtClean="0"/>
          </a:p>
          <a:p>
            <a:r>
              <a:rPr lang="fr-FR" dirty="0" smtClean="0"/>
              <a:t>Class participation, 10%</a:t>
            </a:r>
          </a:p>
          <a:p>
            <a:endParaRPr lang="fr-FR" dirty="0" smtClean="0"/>
          </a:p>
          <a:p>
            <a:r>
              <a:rPr lang="fr-FR" dirty="0" smtClean="0"/>
              <a:t>Final exam, 20%</a:t>
            </a:r>
          </a:p>
        </p:txBody>
      </p:sp>
    </p:spTree>
    <p:extLst>
      <p:ext uri="{BB962C8B-B14F-4D97-AF65-F5344CB8AC3E}">
        <p14:creationId xmlns:p14="http://schemas.microsoft.com/office/powerpoint/2010/main" val="1350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? </a:t>
            </a:r>
            <a:endParaRPr lang="fr-FR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015" y="1527175"/>
            <a:ext cx="694345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! 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2600" y="1527175"/>
            <a:ext cx="68622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4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efficiency</a:t>
            </a:r>
            <a:r>
              <a:rPr lang="fr-FR" dirty="0" smtClean="0"/>
              <a:t>? (</a:t>
            </a:r>
            <a:r>
              <a:rPr lang="fr-FR" dirty="0" err="1" smtClean="0"/>
              <a:t>Allocative</a:t>
            </a:r>
            <a:r>
              <a:rPr lang="fr-FR" dirty="0" smtClean="0"/>
              <a:t>, </a:t>
            </a:r>
            <a:r>
              <a:rPr lang="fr-FR" dirty="0" err="1" smtClean="0"/>
              <a:t>investment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err="1" smtClean="0"/>
              <a:t>Example</a:t>
            </a:r>
            <a:r>
              <a:rPr lang="fr-FR" dirty="0" smtClean="0"/>
              <a:t>: </a:t>
            </a:r>
            <a:r>
              <a:rPr lang="fr-FR" dirty="0" err="1" smtClean="0"/>
              <a:t>When</a:t>
            </a:r>
            <a:r>
              <a:rPr lang="fr-FR" dirty="0" smtClean="0"/>
              <a:t> to </a:t>
            </a:r>
            <a:r>
              <a:rPr lang="fr-FR" dirty="0" err="1" smtClean="0"/>
              <a:t>settle</a:t>
            </a:r>
            <a:r>
              <a:rPr lang="fr-FR" dirty="0" smtClean="0"/>
              <a:t> down?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Allocation: </a:t>
            </a:r>
            <a:r>
              <a:rPr lang="fr-FR" dirty="0" err="1" smtClean="0"/>
              <a:t>Find</a:t>
            </a:r>
            <a:r>
              <a:rPr lang="fr-FR" dirty="0" smtClean="0"/>
              <a:t> the ONE</a:t>
            </a:r>
          </a:p>
          <a:p>
            <a:r>
              <a:rPr lang="fr-FR" dirty="0" smtClean="0"/>
              <a:t>Investment: </a:t>
            </a:r>
            <a:r>
              <a:rPr lang="fr-FR" dirty="0" err="1" smtClean="0"/>
              <a:t>Build</a:t>
            </a:r>
            <a:r>
              <a:rPr lang="fr-FR" dirty="0" smtClean="0"/>
              <a:t> a </a:t>
            </a:r>
            <a:r>
              <a:rPr lang="fr-FR" dirty="0" err="1" smtClean="0"/>
              <a:t>relationship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055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Effects</a:t>
            </a:r>
            <a:r>
              <a:rPr lang="fr-FR" dirty="0" smtClean="0"/>
              <a:t> of surplus sharing</a:t>
            </a:r>
            <a:endParaRPr lang="fr-F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819379" cy="510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0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Firms</a:t>
            </a:r>
            <a:r>
              <a:rPr lang="fr-FR" dirty="0" smtClean="0"/>
              <a:t>? Do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are </a:t>
            </a:r>
            <a:r>
              <a:rPr lang="fr-FR" dirty="0" err="1" smtClean="0"/>
              <a:t>firms</a:t>
            </a:r>
            <a:r>
              <a:rPr lang="fr-FR" dirty="0" smtClean="0"/>
              <a:t> </a:t>
            </a:r>
            <a:r>
              <a:rPr lang="fr-FR" dirty="0" err="1" smtClean="0"/>
              <a:t>useful</a:t>
            </a:r>
            <a:r>
              <a:rPr lang="fr-FR" dirty="0" smtClean="0"/>
              <a:t>? </a:t>
            </a:r>
          </a:p>
          <a:p>
            <a:endParaRPr lang="fr-FR" dirty="0" smtClean="0"/>
          </a:p>
          <a:p>
            <a:r>
              <a:rPr lang="fr-FR" dirty="0" err="1" smtClean="0"/>
              <a:t>Example</a:t>
            </a:r>
            <a:r>
              <a:rPr lang="fr-FR" dirty="0" smtClean="0"/>
              <a:t>: </a:t>
            </a:r>
            <a:r>
              <a:rPr lang="fr-FR" dirty="0" err="1" smtClean="0"/>
              <a:t>Why</a:t>
            </a:r>
            <a:r>
              <a:rPr lang="fr-FR" dirty="0" smtClean="0"/>
              <a:t> not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outsource</a:t>
            </a:r>
            <a:r>
              <a:rPr lang="fr-FR" dirty="0" smtClean="0"/>
              <a:t> </a:t>
            </a:r>
            <a:r>
              <a:rPr lang="fr-FR" dirty="0" err="1" smtClean="0"/>
              <a:t>everything</a:t>
            </a:r>
            <a:r>
              <a:rPr lang="fr-FR" dirty="0" smtClean="0"/>
              <a:t>?</a:t>
            </a:r>
          </a:p>
          <a:p>
            <a:endParaRPr lang="fr-FR" dirty="0"/>
          </a:p>
          <a:p>
            <a:r>
              <a:rPr lang="fr-FR" dirty="0" smtClean="0"/>
              <a:t>Managers vs </a:t>
            </a:r>
            <a:r>
              <a:rPr lang="fr-FR" dirty="0" err="1" smtClean="0"/>
              <a:t>owners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664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 </a:t>
            </a:r>
            <a:r>
              <a:rPr lang="fr-FR" dirty="0" err="1" smtClean="0"/>
              <a:t>advertising</a:t>
            </a:r>
            <a:r>
              <a:rPr lang="fr-FR" dirty="0" smtClean="0"/>
              <a:t> </a:t>
            </a:r>
            <a:r>
              <a:rPr lang="fr-FR" dirty="0" err="1" smtClean="0"/>
              <a:t>helping</a:t>
            </a:r>
            <a:r>
              <a:rPr lang="fr-FR" dirty="0" smtClean="0"/>
              <a:t>? 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896" y="3429000"/>
            <a:ext cx="5306392" cy="298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Neoliberal foundations: an introduction to Friedrich Hayek - Economics  Student Society of Australia (ESSA) Economics Student Society of Australia  (ESSA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31639"/>
            <a:ext cx="48768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6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Concepts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Price or </a:t>
            </a:r>
            <a:r>
              <a:rPr lang="fr-FR" dirty="0" err="1" smtClean="0"/>
              <a:t>quantity</a:t>
            </a:r>
            <a:r>
              <a:rPr lang="fr-FR" dirty="0" smtClean="0"/>
              <a:t>?(Nash) Bertrand Vs Cournot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First </a:t>
            </a:r>
            <a:r>
              <a:rPr lang="fr-FR" dirty="0" err="1" smtClean="0"/>
              <a:t>mover</a:t>
            </a:r>
            <a:r>
              <a:rPr lang="fr-FR" dirty="0" smtClean="0"/>
              <a:t> </a:t>
            </a:r>
            <a:r>
              <a:rPr lang="fr-FR" dirty="0" err="1" smtClean="0"/>
              <a:t>advantage</a:t>
            </a:r>
            <a:r>
              <a:rPr lang="fr-FR" dirty="0" smtClean="0"/>
              <a:t>(</a:t>
            </a:r>
            <a:r>
              <a:rPr lang="fr-FR" dirty="0" err="1" smtClean="0"/>
              <a:t>Sequential</a:t>
            </a:r>
            <a:r>
              <a:rPr lang="fr-FR" dirty="0" smtClean="0"/>
              <a:t> </a:t>
            </a:r>
            <a:r>
              <a:rPr lang="fr-FR" dirty="0" err="1" smtClean="0"/>
              <a:t>equilibrium</a:t>
            </a:r>
            <a:r>
              <a:rPr lang="fr-FR" dirty="0" smtClean="0"/>
              <a:t>) </a:t>
            </a:r>
            <a:r>
              <a:rPr lang="fr-FR" dirty="0" err="1" smtClean="0"/>
              <a:t>Stackelberg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Can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compete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yourself</a:t>
            </a:r>
            <a:r>
              <a:rPr lang="fr-FR" dirty="0" smtClean="0"/>
              <a:t>?(Durable </a:t>
            </a:r>
            <a:r>
              <a:rPr lang="fr-FR" dirty="0" err="1" smtClean="0"/>
              <a:t>goods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might</a:t>
            </a:r>
            <a:r>
              <a:rPr lang="fr-FR" dirty="0" smtClean="0"/>
              <a:t> </a:t>
            </a:r>
            <a:r>
              <a:rPr lang="fr-FR" dirty="0" err="1" smtClean="0"/>
              <a:t>politics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boring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9119" y="2389187"/>
            <a:ext cx="54292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8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12426</TotalTime>
  <Words>170</Words>
  <Application>Microsoft Office PowerPoint</Application>
  <PresentationFormat>Affichage à l'écran (4:3)</PresentationFormat>
  <Paragraphs>53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Civil</vt:lpstr>
      <vt:lpstr>Industrial Organization: Shopping Lecture</vt:lpstr>
      <vt:lpstr>Is it this? </vt:lpstr>
      <vt:lpstr>More like this! </vt:lpstr>
      <vt:lpstr>What will we learn? </vt:lpstr>
      <vt:lpstr>Effects of surplus sharing</vt:lpstr>
      <vt:lpstr>Firms? Do we need them? </vt:lpstr>
      <vt:lpstr>Is advertising helping? </vt:lpstr>
      <vt:lpstr>Concepts we will use</vt:lpstr>
      <vt:lpstr>Why might politics be boring?</vt:lpstr>
      <vt:lpstr>Requirement</vt:lpstr>
      <vt:lpstr>Assesement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Diomides Mavroyiannis</dc:creator>
  <cp:lastModifiedBy>Diomides Mavroyiannis</cp:lastModifiedBy>
  <cp:revision>19</cp:revision>
  <dcterms:created xsi:type="dcterms:W3CDTF">2021-01-19T14:00:25Z</dcterms:created>
  <dcterms:modified xsi:type="dcterms:W3CDTF">2021-05-29T18:06:29Z</dcterms:modified>
</cp:coreProperties>
</file>