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1EB06-80A8-4088-A31F-E4832570D5AB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08384-B5D2-48D8-875B-977CD9671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6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A2CB74-D930-411C-9B69-1214DD32BA2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2F42B-AB06-4CC5-9B9B-215A115D35B0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B74-D930-411C-9B69-1214DD32BA2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2B-AB06-4CC5-9B9B-215A115D35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B74-D930-411C-9B69-1214DD32BA2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2B-AB06-4CC5-9B9B-215A115D35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E4FB01F7-4E50-6743-AC5E-C9B7EE830FC6}"/>
              </a:ext>
            </a:extLst>
          </p:cNvPr>
          <p:cNvSpPr txBox="1"/>
          <p:nvPr userDrawn="1"/>
        </p:nvSpPr>
        <p:spPr>
          <a:xfrm>
            <a:off x="8036560" y="6621939"/>
            <a:ext cx="1087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A4B6C0-2CF7-B244-AFB6-5C5214ACE2AE}" type="slidenum">
              <a:rPr lang="fr-FR" sz="1000" smtClean="0">
                <a:solidFill>
                  <a:srgbClr val="000066"/>
                </a:solidFill>
              </a:rPr>
              <a:t>‹N°›</a:t>
            </a:fld>
            <a:r>
              <a:rPr lang="fr-FR" sz="1000" dirty="0">
                <a:solidFill>
                  <a:srgbClr val="000066"/>
                </a:solidFill>
              </a:rPr>
              <a:t>/47</a:t>
            </a:r>
          </a:p>
        </p:txBody>
      </p:sp>
    </p:spTree>
    <p:extLst>
      <p:ext uri="{BB962C8B-B14F-4D97-AF65-F5344CB8AC3E}">
        <p14:creationId xmlns:p14="http://schemas.microsoft.com/office/powerpoint/2010/main" val="99549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B74-D930-411C-9B69-1214DD32BA2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2B-AB06-4CC5-9B9B-215A115D35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B74-D930-411C-9B69-1214DD32BA2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2B-AB06-4CC5-9B9B-215A115D35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B74-D930-411C-9B69-1214DD32BA2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2B-AB06-4CC5-9B9B-215A115D35B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B74-D930-411C-9B69-1214DD32BA2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2B-AB06-4CC5-9B9B-215A115D35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B74-D930-411C-9B69-1214DD32BA2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2B-AB06-4CC5-9B9B-215A115D35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B74-D930-411C-9B69-1214DD32BA2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2B-AB06-4CC5-9B9B-215A115D35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B74-D930-411C-9B69-1214DD32BA2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2B-AB06-4CC5-9B9B-215A115D35B0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B74-D930-411C-9B69-1214DD32BA2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2B-AB06-4CC5-9B9B-215A115D35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CA2CB74-D930-411C-9B69-1214DD32BA2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2F42B-AB06-4CC5-9B9B-215A115D35B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eur droit 91"/>
          <p:cNvCxnSpPr/>
          <p:nvPr/>
        </p:nvCxnSpPr>
        <p:spPr>
          <a:xfrm>
            <a:off x="3146152" y="5163875"/>
            <a:ext cx="0" cy="929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4032869" y="2459910"/>
            <a:ext cx="0" cy="363338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38" idx="0"/>
          </p:cNvCxnSpPr>
          <p:nvPr/>
        </p:nvCxnSpPr>
        <p:spPr>
          <a:xfrm flipH="1">
            <a:off x="5715260" y="2332413"/>
            <a:ext cx="0" cy="3760883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8035503" y="2263431"/>
            <a:ext cx="0" cy="381805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366DAE1-E472-AE4B-B13E-DCC853ED6F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55725"/>
            <a:ext cx="8272463" cy="4821238"/>
          </a:xfrm>
          <a:prstGeom prst="rect">
            <a:avLst/>
          </a:prstGeom>
        </p:spPr>
        <p:txBody>
          <a:bodyPr/>
          <a:lstStyle/>
          <a:p>
            <a:pPr indent="-269081" algn="just" defTabSz="571500">
              <a:spcBef>
                <a:spcPct val="20000"/>
              </a:spcBef>
              <a:buFont typeface="Wingdings" pitchFamily="-108" charset="2"/>
              <a:buChar char="Ø"/>
            </a:pPr>
            <a:r>
              <a:rPr lang="en-GB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Tahoma" pitchFamily="-108" charset="0"/>
                <a:cs typeface="Calibri" panose="020F0502020204030204" pitchFamily="34" charset="0"/>
              </a:rPr>
              <a:t>McPhy</a:t>
            </a:r>
            <a:r>
              <a:rPr lang="en-GB" b="1" dirty="0" smtClean="0">
                <a:solidFill>
                  <a:srgbClr val="000066"/>
                </a:solidFill>
                <a:latin typeface="Calibri" panose="020F0502020204030204" pitchFamily="34" charset="0"/>
                <a:ea typeface="Tahoma" pitchFamily="-108" charset="0"/>
                <a:cs typeface="Calibri" panose="020F0502020204030204" pitchFamily="34" charset="0"/>
              </a:rPr>
              <a:t> IPCEI Work plan</a:t>
            </a:r>
            <a:endParaRPr lang="en-GB" b="1" dirty="0">
              <a:solidFill>
                <a:srgbClr val="000066"/>
              </a:solidFill>
              <a:latin typeface="Calibri" panose="020F0502020204030204" pitchFamily="34" charset="0"/>
              <a:ea typeface="Tahoma" pitchFamily="-108" charset="0"/>
              <a:cs typeface="Calibri" panose="020F050202020403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xmlns="" id="{03779958-35C1-694A-9391-2B95ECF157A2}"/>
              </a:ext>
            </a:extLst>
          </p:cNvPr>
          <p:cNvSpPr txBox="1"/>
          <p:nvPr/>
        </p:nvSpPr>
        <p:spPr>
          <a:xfrm>
            <a:off x="35496" y="6581001"/>
            <a:ext cx="238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Marc Isabelle - </a:t>
            </a:r>
            <a:r>
              <a:rPr lang="en-GB" sz="1200" i="1" dirty="0">
                <a:solidFill>
                  <a:srgbClr val="0091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GB" sz="1100" i="1" dirty="0">
                <a:solidFill>
                  <a:srgbClr val="0091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uropean economics</a:t>
            </a:r>
          </a:p>
        </p:txBody>
      </p:sp>
      <p:pic>
        <p:nvPicPr>
          <p:cNvPr id="41" name="Image 18" descr="e2_logo2014_v8.png">
            <a:extLst>
              <a:ext uri="{FF2B5EF4-FFF2-40B4-BE49-F238E27FC236}">
                <a16:creationId xmlns:a16="http://schemas.microsoft.com/office/drawing/2014/main" xmlns="" id="{49F0036F-E8F5-D346-B7F6-3B5885F7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9600"/>
            <a:ext cx="100292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xmlns="" id="{550BFACD-7582-D94F-860C-431EF2DB8C12}"/>
              </a:ext>
            </a:extLst>
          </p:cNvPr>
          <p:cNvCxnSpPr>
            <a:cxnSpLocks/>
          </p:cNvCxnSpPr>
          <p:nvPr/>
        </p:nvCxnSpPr>
        <p:spPr>
          <a:xfrm flipV="1">
            <a:off x="2005550" y="2275244"/>
            <a:ext cx="0" cy="3818052"/>
          </a:xfrm>
          <a:prstGeom prst="straightConnector1">
            <a:avLst/>
          </a:prstGeom>
          <a:ln w="25400">
            <a:solidFill>
              <a:srgbClr val="3A6A8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xmlns="" id="{05ACB81E-3788-0742-8106-7DA4E6CA0EDE}"/>
              </a:ext>
            </a:extLst>
          </p:cNvPr>
          <p:cNvCxnSpPr>
            <a:cxnSpLocks/>
          </p:cNvCxnSpPr>
          <p:nvPr/>
        </p:nvCxnSpPr>
        <p:spPr>
          <a:xfrm>
            <a:off x="2007164" y="6093296"/>
            <a:ext cx="6579963" cy="0"/>
          </a:xfrm>
          <a:prstGeom prst="straightConnector1">
            <a:avLst/>
          </a:prstGeom>
          <a:ln w="25400">
            <a:solidFill>
              <a:srgbClr val="3A6A8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C5D4D33E-AAC6-1A43-8D07-DCABB797B92F}"/>
              </a:ext>
            </a:extLst>
          </p:cNvPr>
          <p:cNvSpPr/>
          <p:nvPr/>
        </p:nvSpPr>
        <p:spPr>
          <a:xfrm>
            <a:off x="3147974" y="5163875"/>
            <a:ext cx="917591" cy="482258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WP0FID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221C597-464A-1B4F-A22B-23D180A1609A}"/>
              </a:ext>
            </a:extLst>
          </p:cNvPr>
          <p:cNvSpPr/>
          <p:nvPr/>
        </p:nvSpPr>
        <p:spPr>
          <a:xfrm>
            <a:off x="4027096" y="5163875"/>
            <a:ext cx="2201088" cy="48225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Mass Production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xmlns="" id="{DB15B621-6DED-AA4A-A2DD-6F2388EF5104}"/>
              </a:ext>
            </a:extLst>
          </p:cNvPr>
          <p:cNvSpPr txBox="1"/>
          <p:nvPr/>
        </p:nvSpPr>
        <p:spPr>
          <a:xfrm rot="16200000">
            <a:off x="1902521" y="2052583"/>
            <a:ext cx="7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3A6A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  <a:endParaRPr lang="en-GB" sz="1600" dirty="0">
              <a:solidFill>
                <a:srgbClr val="3A6A8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21">
            <a:extLst>
              <a:ext uri="{FF2B5EF4-FFF2-40B4-BE49-F238E27FC236}">
                <a16:creationId xmlns:a16="http://schemas.microsoft.com/office/drawing/2014/main" xmlns="" id="{33AB9F58-B036-F44E-BFB4-8EF00C28A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23178"/>
            <a:ext cx="8737200" cy="82518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9999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lIns="180000" tIns="180000" rIns="180000" bIns="180000" anchor="ctr" anchorCtr="1">
            <a:prstTxWarp prst="textNoShape">
              <a:avLst/>
            </a:prstTxWarp>
            <a:spAutoFit/>
          </a:bodyPr>
          <a:lstStyle/>
          <a:p>
            <a:pPr algn="ctr" defTabSz="762000" eaLnBrk="0" hangingPunct="0">
              <a:defRPr/>
            </a:pPr>
            <a:r>
              <a:rPr lang="en-GB" sz="3000" b="1" dirty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R&amp;D / FID / </a:t>
            </a:r>
            <a:r>
              <a:rPr lang="en-GB" sz="30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Mass Production and Commercialization</a:t>
            </a:r>
            <a:endParaRPr lang="en-GB" sz="3000" b="1" dirty="0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50A41C5-B74B-CF46-8139-D102FEA5AD38}"/>
              </a:ext>
            </a:extLst>
          </p:cNvPr>
          <p:cNvSpPr/>
          <p:nvPr/>
        </p:nvSpPr>
        <p:spPr>
          <a:xfrm>
            <a:off x="2923141" y="4364290"/>
            <a:ext cx="1792876" cy="332308"/>
          </a:xfrm>
          <a:prstGeom prst="rect">
            <a:avLst/>
          </a:prstGeom>
          <a:solidFill>
            <a:srgbClr val="009193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WP1R&amp;D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5D4D33E-AAC6-1A43-8D07-DCABB797B92F}"/>
              </a:ext>
            </a:extLst>
          </p:cNvPr>
          <p:cNvSpPr/>
          <p:nvPr/>
        </p:nvSpPr>
        <p:spPr>
          <a:xfrm>
            <a:off x="4034690" y="3865828"/>
            <a:ext cx="1698229" cy="498462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WP1FID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221C597-464A-1B4F-A22B-23D180A1609A}"/>
              </a:ext>
            </a:extLst>
          </p:cNvPr>
          <p:cNvSpPr/>
          <p:nvPr/>
        </p:nvSpPr>
        <p:spPr>
          <a:xfrm>
            <a:off x="5715260" y="3865827"/>
            <a:ext cx="1447279" cy="498463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Mass Production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50A41C5-B74B-CF46-8139-D102FEA5AD38}"/>
              </a:ext>
            </a:extLst>
          </p:cNvPr>
          <p:cNvSpPr/>
          <p:nvPr/>
        </p:nvSpPr>
        <p:spPr>
          <a:xfrm>
            <a:off x="3907192" y="2830875"/>
            <a:ext cx="1792876" cy="332308"/>
          </a:xfrm>
          <a:prstGeom prst="rect">
            <a:avLst/>
          </a:prstGeom>
          <a:solidFill>
            <a:srgbClr val="009193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WP2R&amp;D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C5D4D33E-AAC6-1A43-8D07-DCABB797B92F}"/>
              </a:ext>
            </a:extLst>
          </p:cNvPr>
          <p:cNvSpPr/>
          <p:nvPr/>
        </p:nvSpPr>
        <p:spPr>
          <a:xfrm>
            <a:off x="5074839" y="2332413"/>
            <a:ext cx="1297361" cy="498462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WP2FID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221C597-464A-1B4F-A22B-23D180A1609A}"/>
              </a:ext>
            </a:extLst>
          </p:cNvPr>
          <p:cNvSpPr/>
          <p:nvPr/>
        </p:nvSpPr>
        <p:spPr>
          <a:xfrm>
            <a:off x="6372200" y="2332413"/>
            <a:ext cx="1663303" cy="498463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Mass Production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5D4D33E-AAC6-1A43-8D07-DCABB797B92F}"/>
              </a:ext>
            </a:extLst>
          </p:cNvPr>
          <p:cNvSpPr/>
          <p:nvPr/>
        </p:nvSpPr>
        <p:spPr>
          <a:xfrm>
            <a:off x="525567" y="2332413"/>
            <a:ext cx="1405445" cy="83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100MW Auto Stack XL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C5D4D33E-AAC6-1A43-8D07-DCABB797B92F}"/>
              </a:ext>
            </a:extLst>
          </p:cNvPr>
          <p:cNvSpPr/>
          <p:nvPr/>
        </p:nvSpPr>
        <p:spPr>
          <a:xfrm>
            <a:off x="525567" y="3865828"/>
            <a:ext cx="1405445" cy="83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100MW Auto Standard Stack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C5D4D33E-AAC6-1A43-8D07-DCABB797B92F}"/>
              </a:ext>
            </a:extLst>
          </p:cNvPr>
          <p:cNvSpPr/>
          <p:nvPr/>
        </p:nvSpPr>
        <p:spPr>
          <a:xfrm>
            <a:off x="525567" y="5147671"/>
            <a:ext cx="1405445" cy="83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20MW Auto Standard Stack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524328" y="6139083"/>
            <a:ext cx="86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01/40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>
            <a:off x="5387928" y="6139083"/>
            <a:ext cx="84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01/30</a:t>
            </a:r>
            <a:endParaRPr lang="fr-FR" dirty="0"/>
          </a:p>
        </p:txBody>
      </p:sp>
      <p:sp>
        <p:nvSpPr>
          <p:cNvPr id="78" name="ZoneTexte 77"/>
          <p:cNvSpPr txBox="1"/>
          <p:nvPr/>
        </p:nvSpPr>
        <p:spPr>
          <a:xfrm>
            <a:off x="3625099" y="6139083"/>
            <a:ext cx="88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01/24</a:t>
            </a:r>
          </a:p>
          <a:p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flipH="1">
            <a:off x="2921319" y="4005064"/>
            <a:ext cx="1822" cy="691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2563100" y="3664960"/>
            <a:ext cx="85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06/22</a:t>
            </a:r>
            <a:endParaRPr lang="fr-FR" dirty="0"/>
          </a:p>
        </p:txBody>
      </p:sp>
      <p:cxnSp>
        <p:nvCxnSpPr>
          <p:cNvPr id="81" name="Connecteur droit 80"/>
          <p:cNvCxnSpPr/>
          <p:nvPr/>
        </p:nvCxnSpPr>
        <p:spPr>
          <a:xfrm flipH="1">
            <a:off x="2003727" y="5152062"/>
            <a:ext cx="1823" cy="929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1637915" y="6139083"/>
            <a:ext cx="79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07/20</a:t>
            </a:r>
            <a:endParaRPr lang="fr-FR" dirty="0"/>
          </a:p>
        </p:txBody>
      </p:sp>
      <p:cxnSp>
        <p:nvCxnSpPr>
          <p:cNvPr id="83" name="Connecteur droit 82"/>
          <p:cNvCxnSpPr/>
          <p:nvPr/>
        </p:nvCxnSpPr>
        <p:spPr>
          <a:xfrm flipH="1">
            <a:off x="3905370" y="2430682"/>
            <a:ext cx="1822" cy="691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3547152" y="2090578"/>
            <a:ext cx="80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09/23</a:t>
            </a:r>
            <a:endParaRPr lang="fr-FR" dirty="0"/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5074839" y="2160557"/>
            <a:ext cx="1218" cy="67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4716016" y="1820453"/>
            <a:ext cx="86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01/27</a:t>
            </a:r>
            <a:endParaRPr lang="fr-FR" dirty="0"/>
          </a:p>
        </p:txBody>
      </p:sp>
      <p:cxnSp>
        <p:nvCxnSpPr>
          <p:cNvPr id="87" name="Connecteur droit 86"/>
          <p:cNvCxnSpPr/>
          <p:nvPr/>
        </p:nvCxnSpPr>
        <p:spPr>
          <a:xfrm>
            <a:off x="6372200" y="2202181"/>
            <a:ext cx="0" cy="628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6044890" y="1862077"/>
            <a:ext cx="90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01/32</a:t>
            </a:r>
          </a:p>
          <a:p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2794426" y="6139083"/>
            <a:ext cx="87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09/22</a:t>
            </a:r>
          </a:p>
          <a:p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350A41C5-B74B-CF46-8139-D102FEA5AD38}"/>
              </a:ext>
            </a:extLst>
          </p:cNvPr>
          <p:cNvSpPr/>
          <p:nvPr/>
        </p:nvSpPr>
        <p:spPr>
          <a:xfrm>
            <a:off x="2007164" y="5646133"/>
            <a:ext cx="2025703" cy="332308"/>
          </a:xfrm>
          <a:prstGeom prst="rect">
            <a:avLst/>
          </a:prstGeom>
          <a:solidFill>
            <a:srgbClr val="009193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WP0R&amp;D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75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95</TotalTime>
  <Words>52</Words>
  <Application>Microsoft Office PowerPoint</Application>
  <PresentationFormat>Affichage à l'écran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Austin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Diomides Mavroyiannis</dc:creator>
  <cp:lastModifiedBy>Diomides Mavroyiannis</cp:lastModifiedBy>
  <cp:revision>10</cp:revision>
  <dcterms:created xsi:type="dcterms:W3CDTF">2020-02-28T14:28:32Z</dcterms:created>
  <dcterms:modified xsi:type="dcterms:W3CDTF">2020-02-28T16:03:51Z</dcterms:modified>
</cp:coreProperties>
</file>