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handoutMasterIdLst>
    <p:handoutMasterId r:id="rId7"/>
  </p:handoutMasterIdLst>
  <p:sldIdLst>
    <p:sldId id="256" r:id="rId2"/>
    <p:sldId id="267" r:id="rId3"/>
    <p:sldId id="268" r:id="rId4"/>
    <p:sldId id="269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C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8BBFF1-48F2-4A7C-B0F6-0EFF4A3024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A32A2-5483-4673-8761-487E1D5AFA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64BC9-88B6-4E9D-957B-57B6DAA50DF6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8543D-6818-4B05-8E4B-306DBC7241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D75E1-1E55-4230-8701-552AFFA6DE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AD411-3DFC-40A4-888A-C55331C2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72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3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37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43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08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0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41763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5520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543113"/>
            <a:ext cx="10554574" cy="43156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2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133834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020370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5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F4696F19-5A84-4A39-94FC-C773DCDED9ED}"/>
              </a:ext>
            </a:extLst>
          </p:cNvPr>
          <p:cNvSpPr/>
          <p:nvPr userDrawn="1"/>
        </p:nvSpPr>
        <p:spPr bwMode="auto">
          <a:xfrm>
            <a:off x="0" y="0"/>
            <a:ext cx="12192000" cy="141763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F94C84-C7FC-4689-B21A-AA72149E2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5520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1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7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5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9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3DF-7B52-4331-BEAE-BA1724C7581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2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BDD83DF-7B52-4331-BEAE-BA1724C7581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7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BDD83DF-7B52-4331-BEAE-BA1724C75811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C3D00B9-EA2C-4659-B1D6-FFC326F90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3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AD84-6D47-4F2E-8897-F6536BBA1D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Econometrics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FDAC4-911A-4A95-BA4A-DAB6E709B8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Diomides Mavroyiannis, 2022</a:t>
            </a:r>
          </a:p>
        </p:txBody>
      </p:sp>
    </p:spTree>
    <p:extLst>
      <p:ext uri="{BB962C8B-B14F-4D97-AF65-F5344CB8AC3E}">
        <p14:creationId xmlns:p14="http://schemas.microsoft.com/office/powerpoint/2010/main" val="285629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F1DE-A9B4-4DF3-B7B8-3CD6C13B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Econometrics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DE6A1-DD1F-4BC3-B37F-17D56CC67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Random Variables, PDFs, CDFs and the LLN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Functions of numerous random variables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Hypothesis testing</a:t>
            </a:r>
            <a:endParaRPr lang="en-US" dirty="0"/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Unimodal regression errors. 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Gauss Markov assumptions and problems</a:t>
            </a:r>
            <a:endParaRPr lang="en-US" dirty="0"/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Multiple regression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Data transformations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Causality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6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130B-C7E8-46AC-023B-0AB029F0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and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EE211-57F5-A1CD-26DE-BD053DC10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Weekly structure</a:t>
            </a:r>
          </a:p>
          <a:p>
            <a:pPr lvl="1"/>
            <a:r>
              <a:rPr lang="en-US" dirty="0"/>
              <a:t>Lecture on a topic</a:t>
            </a:r>
          </a:p>
          <a:p>
            <a:pPr lvl="1"/>
            <a:r>
              <a:rPr lang="en-US" dirty="0"/>
              <a:t>Students are expected to play around with the python notebooks provided</a:t>
            </a:r>
          </a:p>
          <a:p>
            <a:pPr lvl="1"/>
            <a:r>
              <a:rPr lang="en-US" dirty="0"/>
              <a:t>Apply the taught material to quizzes</a:t>
            </a:r>
          </a:p>
          <a:p>
            <a:pPr lvl="1"/>
            <a:r>
              <a:rPr lang="en-US" dirty="0"/>
              <a:t>Engage with the seminar questions in groups</a:t>
            </a:r>
          </a:p>
        </p:txBody>
      </p:sp>
    </p:spTree>
    <p:extLst>
      <p:ext uri="{BB962C8B-B14F-4D97-AF65-F5344CB8AC3E}">
        <p14:creationId xmlns:p14="http://schemas.microsoft.com/office/powerpoint/2010/main" val="80802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8E409-A4C1-6AEF-D18F-DF3BDC41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projects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1028D-1F8A-F5BA-52C0-9A866C59B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are expected to find a topic that is of interest to them and collect data on it</a:t>
            </a:r>
          </a:p>
          <a:p>
            <a:r>
              <a:rPr lang="en-US" dirty="0"/>
              <a:t>By week 5: Can start analyzing their data </a:t>
            </a:r>
          </a:p>
          <a:p>
            <a:r>
              <a:rPr lang="en-US" dirty="0"/>
              <a:t>Give a 5 minute presentation of their data to other students.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938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Assessment Types and Weighting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2D3B45"/>
                </a:solidFill>
                <a:effectLst/>
                <a:latin typeface="Lato Extended"/>
              </a:rPr>
              <a:t>Group Weekly assignments (20%):</a:t>
            </a:r>
            <a:r>
              <a:rPr lang="en-US" b="0" i="1" dirty="0">
                <a:solidFill>
                  <a:srgbClr val="2D3B45"/>
                </a:solidFill>
                <a:effectLst/>
                <a:latin typeface="Lato Extended"/>
              </a:rPr>
              <a:t> Few simple questions about the current class material, 8 question sets in total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2D3B45"/>
                </a:solidFill>
                <a:effectLst/>
                <a:latin typeface="Lato Extended"/>
              </a:rPr>
              <a:t>Quizzes (20%): </a:t>
            </a:r>
            <a:r>
              <a:rPr lang="en-US" b="0" i="1" dirty="0">
                <a:solidFill>
                  <a:srgbClr val="2D3B45"/>
                </a:solidFill>
                <a:effectLst/>
                <a:latin typeface="Lato Extended"/>
              </a:rPr>
              <a:t>Multiple choice quizzes every two weeks to test students knowledge of the material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2D3B45"/>
                </a:solidFill>
                <a:effectLst/>
                <a:latin typeface="Lato Extended"/>
              </a:rPr>
              <a:t>Mini projects (30%):</a:t>
            </a:r>
            <a:r>
              <a:rPr lang="en-US" b="0" i="1" dirty="0">
                <a:solidFill>
                  <a:srgbClr val="2D3B45"/>
                </a:solidFill>
                <a:effectLst/>
                <a:latin typeface="Lato Extended"/>
              </a:rPr>
              <a:t> Students will be asked to find a dataset and run some basic stats on them and explain their results 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2D3B45"/>
                </a:solidFill>
                <a:effectLst/>
                <a:latin typeface="Lato Extended"/>
              </a:rPr>
              <a:t>Exam (20%):</a:t>
            </a:r>
            <a:r>
              <a:rPr lang="en-US" b="0" i="1" dirty="0">
                <a:solidFill>
                  <a:srgbClr val="2D3B45"/>
                </a:solidFill>
                <a:effectLst/>
                <a:latin typeface="Lato Extended"/>
              </a:rPr>
              <a:t> A written exam the week after the last class of the term from the material of the term.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2D3B45"/>
                </a:solidFill>
                <a:effectLst/>
                <a:latin typeface="Lato Extended"/>
              </a:rPr>
              <a:t>Overall performance (10%):</a:t>
            </a:r>
            <a:r>
              <a:rPr lang="en-US" b="0" i="1" dirty="0">
                <a:solidFill>
                  <a:srgbClr val="2D3B45"/>
                </a:solidFill>
                <a:effectLst/>
                <a:latin typeface="Lato Extended"/>
              </a:rPr>
              <a:t> Active presence at classes and quality of assignments are rewarded.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</p:txBody>
      </p:sp>
    </p:spTree>
    <p:extLst>
      <p:ext uri="{BB962C8B-B14F-4D97-AF65-F5344CB8AC3E}">
        <p14:creationId xmlns:p14="http://schemas.microsoft.com/office/powerpoint/2010/main" val="3535085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8713</TotalTime>
  <Words>216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Lato Extended</vt:lpstr>
      <vt:lpstr>Wingdings 2</vt:lpstr>
      <vt:lpstr>Quotable</vt:lpstr>
      <vt:lpstr>Econometrics</vt:lpstr>
      <vt:lpstr>Econometrics plan</vt:lpstr>
      <vt:lpstr>Programming and Statistics</vt:lpstr>
      <vt:lpstr>Individual projects </vt:lpstr>
      <vt:lpstr>Assessment Types and Weighting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Diomides Mavroyiannis</dc:creator>
  <cp:lastModifiedBy>Diomides Mavroyiannis</cp:lastModifiedBy>
  <cp:revision>19</cp:revision>
  <dcterms:created xsi:type="dcterms:W3CDTF">2022-01-28T19:51:37Z</dcterms:created>
  <dcterms:modified xsi:type="dcterms:W3CDTF">2022-05-21T08:19:13Z</dcterms:modified>
</cp:coreProperties>
</file>