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0"/>
  </p:handoutMasterIdLst>
  <p:sldIdLst>
    <p:sldId id="256" r:id="rId2"/>
    <p:sldId id="267" r:id="rId3"/>
    <p:sldId id="268" r:id="rId4"/>
    <p:sldId id="269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Uncertainty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1DE-A9B4-4DF3-B7B8-3CD6C13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uncertainty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E6A1-DD1F-4BC3-B37F-17D56CC6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Risk and uncertainty: Classical probability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 variables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Utility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Conditional  probability: Bayes</a:t>
            </a:r>
          </a:p>
          <a:p>
            <a:pPr>
              <a:buFont typeface="+mj-lt"/>
              <a:buAutoNum type="arabicPeriod"/>
            </a:pPr>
            <a:r>
              <a:rPr lang="en-US" dirty="0"/>
              <a:t>Ambiguity</a:t>
            </a:r>
          </a:p>
          <a:p>
            <a:pPr>
              <a:buFont typeface="+mj-lt"/>
              <a:buAutoNum type="arabicPeriod"/>
            </a:pPr>
            <a:r>
              <a:rPr lang="en-US" dirty="0"/>
              <a:t>Rational Risk seeking behavior</a:t>
            </a:r>
          </a:p>
          <a:p>
            <a:pPr>
              <a:buFont typeface="+mj-lt"/>
              <a:buAutoNum type="arabicPeriod"/>
            </a:pPr>
            <a:r>
              <a:rPr lang="en-US" dirty="0"/>
              <a:t>Probability as frequency</a:t>
            </a:r>
          </a:p>
          <a:p>
            <a:pPr>
              <a:buFont typeface="+mj-lt"/>
              <a:buAutoNum type="arabicPeriod"/>
            </a:pPr>
            <a:r>
              <a:rPr lang="en-US" dirty="0"/>
              <a:t>A brief survey of approaches to statistics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Teaching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: </a:t>
            </a:r>
            <a:r>
              <a:rPr lang="fr-FR" dirty="0" err="1"/>
              <a:t>Popperian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Start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problem</a:t>
            </a:r>
            <a:r>
              <a:rPr lang="fr-FR" dirty="0"/>
              <a:t> or </a:t>
            </a:r>
            <a:r>
              <a:rPr lang="fr-FR" dirty="0" err="1"/>
              <a:t>paradox</a:t>
            </a:r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an important </a:t>
            </a:r>
            <a:r>
              <a:rPr lang="fr-FR" dirty="0" err="1"/>
              <a:t>problem</a:t>
            </a:r>
            <a:r>
              <a:rPr lang="fr-FR" dirty="0"/>
              <a:t>. </a:t>
            </a:r>
          </a:p>
          <a:p>
            <a:r>
              <a:rPr lang="fr-FR" dirty="0" err="1"/>
              <a:t>Give</a:t>
            </a:r>
            <a:r>
              <a:rPr lang="fr-FR" dirty="0"/>
              <a:t> standard </a:t>
            </a:r>
            <a:r>
              <a:rPr lang="fr-FR" dirty="0" err="1"/>
              <a:t>answers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solution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not </a:t>
            </a:r>
            <a:r>
              <a:rPr lang="fr-FR" dirty="0" err="1"/>
              <a:t>just</a:t>
            </a:r>
            <a:r>
              <a:rPr lang="fr-FR" dirty="0"/>
              <a:t> a question of </a:t>
            </a:r>
            <a:r>
              <a:rPr lang="fr-FR" dirty="0" err="1"/>
              <a:t>calculation</a:t>
            </a:r>
            <a:r>
              <a:rPr lang="fr-FR" dirty="0"/>
              <a:t> but about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appropriate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2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C6B2-F74E-462C-1CCB-2017046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A3D5-456D-A1FA-5AD6-3BF150E5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Philosophy: Those who want to have a more rigorous understanding of epistemology</a:t>
            </a:r>
          </a:p>
          <a:p>
            <a:r>
              <a:rPr lang="en-US" dirty="0"/>
              <a:t>Economics; Building blocks for modelling agents</a:t>
            </a:r>
          </a:p>
          <a:p>
            <a:r>
              <a:rPr lang="en-US" dirty="0"/>
              <a:t>Mathematics: The basics of probabilistic modelling</a:t>
            </a:r>
          </a:p>
          <a:p>
            <a:r>
              <a:rPr lang="en-US" dirty="0"/>
              <a:t>Neuroscience and Cognitive Sciences: How do we model agents making decisions?</a:t>
            </a:r>
          </a:p>
          <a:p>
            <a:r>
              <a:rPr lang="en-US" dirty="0"/>
              <a:t>Computer science: How can computers make decisions using the same framework?</a:t>
            </a:r>
          </a:p>
          <a:p>
            <a:r>
              <a:rPr lang="en-US" dirty="0"/>
              <a:t>Humanities: General understanding of how we </a:t>
            </a:r>
            <a:r>
              <a:rPr lang="en-US"/>
              <a:t>model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Example</a:t>
            </a:r>
            <a:r>
              <a:rPr lang="fr-FR" dirty="0"/>
              <a:t>: </a:t>
            </a:r>
            <a:r>
              <a:rPr lang="fr-FR" dirty="0" err="1"/>
              <a:t>Risk</a:t>
            </a:r>
            <a:r>
              <a:rPr lang="fr-FR" dirty="0"/>
              <a:t> vs </a:t>
            </a:r>
            <a:r>
              <a:rPr lang="fr-FR" dirty="0" err="1"/>
              <a:t>Uncertainty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Allais and </a:t>
            </a:r>
            <a:r>
              <a:rPr lang="fr-FR" dirty="0" err="1"/>
              <a:t>Ellsberg</a:t>
            </a:r>
            <a:endParaRPr lang="fr-FR" dirty="0"/>
          </a:p>
          <a:p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assume people are acting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probability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an </a:t>
            </a:r>
            <a:r>
              <a:rPr lang="fr-FR" dirty="0" err="1"/>
              <a:t>incoherence</a:t>
            </a:r>
            <a:r>
              <a:rPr lang="fr-FR" dirty="0"/>
              <a:t> about how people </a:t>
            </a:r>
            <a:r>
              <a:rPr lang="fr-FR" dirty="0" err="1"/>
              <a:t>assign</a:t>
            </a:r>
            <a:r>
              <a:rPr lang="fr-FR" dirty="0"/>
              <a:t> value. </a:t>
            </a:r>
          </a:p>
          <a:p>
            <a:endParaRPr lang="fr-FR" dirty="0"/>
          </a:p>
          <a:p>
            <a:r>
              <a:rPr lang="fr-FR" dirty="0"/>
              <a:t>If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incomplete</a:t>
            </a:r>
            <a:r>
              <a:rPr lang="fr-FR" dirty="0"/>
              <a:t>, the </a:t>
            </a:r>
            <a:r>
              <a:rPr lang="fr-FR" dirty="0" err="1"/>
              <a:t>paradox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resolved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028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Example</a:t>
            </a:r>
            <a:r>
              <a:rPr lang="fr-FR" dirty="0"/>
              <a:t>: The </a:t>
            </a:r>
            <a:r>
              <a:rPr lang="fr-FR" dirty="0" err="1"/>
              <a:t>Turkey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insufficient</a:t>
            </a:r>
            <a:endParaRPr lang="fr-FR" dirty="0"/>
          </a:p>
          <a:p>
            <a:r>
              <a:rPr lang="fr-FR" dirty="0"/>
              <a:t>The question: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convergence?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76" y="2601249"/>
            <a:ext cx="5819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Causal: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infer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picture</a:t>
            </a:r>
            <a:r>
              <a:rPr lang="fr-FR" dirty="0"/>
              <a:t>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81" y="2324101"/>
            <a:ext cx="470725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7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Assessment Types and Weighting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Group Weekly assignments (30%):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 few simple questions about the current class material, 8 question sets in total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Individual Quiz(30%): 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a few quiz questions where students can apply their knowledge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Exam (30%):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 written exam the week after the last class of the term from the material of the term.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Overall performance (10%):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active presence at classes and quality of assignments are rewarded.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53508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8631</TotalTime>
  <Words>297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Lato Extended</vt:lpstr>
      <vt:lpstr>Wingdings 2</vt:lpstr>
      <vt:lpstr>Quotable</vt:lpstr>
      <vt:lpstr>Uncertainty</vt:lpstr>
      <vt:lpstr>Risk and uncertainty plan</vt:lpstr>
      <vt:lpstr>Teaching approach: Popperian</vt:lpstr>
      <vt:lpstr>Who is this for?</vt:lpstr>
      <vt:lpstr>Example: Risk vs Uncertainty</vt:lpstr>
      <vt:lpstr>Example: The Turkey problem</vt:lpstr>
      <vt:lpstr>Causal: What can we infer from this picture?</vt:lpstr>
      <vt:lpstr>Assessment Types and Weighting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16</cp:revision>
  <dcterms:created xsi:type="dcterms:W3CDTF">2022-01-28T19:51:37Z</dcterms:created>
  <dcterms:modified xsi:type="dcterms:W3CDTF">2022-05-21T06:56:59Z</dcterms:modified>
</cp:coreProperties>
</file>