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8"/>
  </p:handoutMasterIdLst>
  <p:sldIdLst>
    <p:sldId id="256" r:id="rId2"/>
    <p:sldId id="275" r:id="rId3"/>
    <p:sldId id="284" r:id="rId4"/>
    <p:sldId id="283" r:id="rId5"/>
    <p:sldId id="279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</a:t>
            </a:r>
            <a:br>
              <a:rPr lang="en-US" dirty="0"/>
            </a:br>
            <a:r>
              <a:rPr lang="en-US" dirty="0"/>
              <a:t>Lecture 3: 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583-BD3B-4D4B-B2EC-4E3C279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F376-4857-428A-97ED-43EBEF84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hypothesis testing: Could my data just be noise?</a:t>
            </a:r>
          </a:p>
          <a:p>
            <a:r>
              <a:rPr lang="en-US" dirty="0"/>
              <a:t>We must construct tests so that we can rule out noise</a:t>
            </a:r>
          </a:p>
          <a:p>
            <a:r>
              <a:rPr lang="en-US" dirty="0"/>
              <a:t>H0: Null hypothesis</a:t>
            </a:r>
          </a:p>
          <a:p>
            <a:pPr lvl="1"/>
            <a:r>
              <a:rPr lang="en-US" dirty="0"/>
              <a:t>If we incorrectly reject the null, it is TYPE 1 error</a:t>
            </a:r>
          </a:p>
          <a:p>
            <a:r>
              <a:rPr lang="en-US" dirty="0"/>
              <a:t>H1: Alternative hypothesis</a:t>
            </a:r>
          </a:p>
          <a:p>
            <a:pPr lvl="1"/>
            <a:r>
              <a:rPr lang="en-US" dirty="0"/>
              <a:t>If we incorrectly reject the alternative hypothesis it is type 2</a:t>
            </a:r>
          </a:p>
        </p:txBody>
      </p:sp>
    </p:spTree>
    <p:extLst>
      <p:ext uri="{BB962C8B-B14F-4D97-AF65-F5344CB8AC3E}">
        <p14:creationId xmlns:p14="http://schemas.microsoft.com/office/powerpoint/2010/main" val="14393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DF5F-B3F3-4A38-9CAF-3EDD2497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vs two 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01BD-E8EA-49B7-AE60-1BC52AB7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Is our hypothesis an equality or an inequality? Our degrees of freedom will be n-1</a:t>
            </a:r>
          </a:p>
          <a:p>
            <a:r>
              <a:rPr lang="en-US" dirty="0"/>
              <a:t>If our null is for example that the mean is 0, then this is a two tailed test.</a:t>
            </a:r>
          </a:p>
          <a:p>
            <a:r>
              <a:rPr lang="en-US" dirty="0"/>
              <a:t>If our null is that the mean is greater than 0, then this is a one tailed test</a:t>
            </a:r>
          </a:p>
        </p:txBody>
      </p:sp>
    </p:spTree>
    <p:extLst>
      <p:ext uri="{BB962C8B-B14F-4D97-AF65-F5344CB8AC3E}">
        <p14:creationId xmlns:p14="http://schemas.microsoft.com/office/powerpoint/2010/main" val="36746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84B8-F295-4C05-AB4B-01ACD751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3C7D7-C0FE-4BDA-8B85-8307F6FA5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transform our mean or data into a z statistic by doing the following computation: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bar>
                              <m:barPr>
                                <m:pos m:val="top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problem is that if n is small, then z might not be normally distributed, as such, we will look at Z within a normal distribution of n&gt;30, and assume that it follows a t distribution for smaller n. </a:t>
                </a:r>
              </a:p>
              <a:p>
                <a:r>
                  <a:rPr lang="en-US" b="0" dirty="0"/>
                  <a:t>Recall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3C7D7-C0FE-4BDA-8B85-8307F6FA5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54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FD81-2C0D-4D69-9CB0-DF27B4F0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6D999-4AFF-406A-8DFA-AE8C60DFA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 a two tailed 95% confidence interval that our mean is the hypothesis, 2</a:t>
                </a:r>
              </a:p>
              <a:p>
                <a:r>
                  <a:rPr lang="en-US" dirty="0"/>
                  <a:t>S=5, n=4, mean= 0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 confidence interval will be taken from a t table </a:t>
                </a:r>
              </a:p>
              <a:p>
                <a:pPr lvl="1"/>
                <a:r>
                  <a:rPr lang="en-US" dirty="0"/>
                  <a:t>with degrees of freedom 3</a:t>
                </a:r>
              </a:p>
              <a:p>
                <a:pPr lvl="1"/>
                <a:r>
                  <a:rPr lang="en-US" dirty="0"/>
                  <a:t>Two tailed test of 0.05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6D999-4AFF-406A-8DFA-AE8C60DFA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92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D017-B50B-4A77-90F1-45FD7048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F4840-6E38-4FF2-815F-606CD2E2E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34" y="1286934"/>
            <a:ext cx="11446932" cy="5418666"/>
          </a:xfrm>
        </p:spPr>
      </p:pic>
    </p:spTree>
    <p:extLst>
      <p:ext uri="{BB962C8B-B14F-4D97-AF65-F5344CB8AC3E}">
        <p14:creationId xmlns:p14="http://schemas.microsoft.com/office/powerpoint/2010/main" val="3645924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12092</TotalTime>
  <Words>270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 Math</vt:lpstr>
      <vt:lpstr>Century Gothic</vt:lpstr>
      <vt:lpstr>Wingdings 2</vt:lpstr>
      <vt:lpstr>Quotable</vt:lpstr>
      <vt:lpstr>Econometrics Lecture 3: Hypothesis testing</vt:lpstr>
      <vt:lpstr>What is hypothesis testing</vt:lpstr>
      <vt:lpstr>One vs two tails</vt:lpstr>
      <vt:lpstr>General approach</vt:lpstr>
      <vt:lpstr>Confidence interval example</vt:lpstr>
      <vt:lpstr>Z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17</cp:revision>
  <dcterms:created xsi:type="dcterms:W3CDTF">2022-01-28T19:51:37Z</dcterms:created>
  <dcterms:modified xsi:type="dcterms:W3CDTF">2022-02-20T20:01:00Z</dcterms:modified>
</cp:coreProperties>
</file>