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handoutMasterIdLst>
    <p:handoutMasterId r:id="rId12"/>
  </p:handoutMasterIdLst>
  <p:sldIdLst>
    <p:sldId id="256" r:id="rId2"/>
    <p:sldId id="275" r:id="rId3"/>
    <p:sldId id="282" r:id="rId4"/>
    <p:sldId id="283" r:id="rId5"/>
    <p:sldId id="276" r:id="rId6"/>
    <p:sldId id="277" r:id="rId7"/>
    <p:sldId id="279" r:id="rId8"/>
    <p:sldId id="284" r:id="rId9"/>
    <p:sldId id="280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C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79486A-7673-4E74-B037-5A3036C4ECC6}" type="doc">
      <dgm:prSet loTypeId="urn:microsoft.com/office/officeart/2005/8/layout/rings+Icon" loCatId="relationship" qsTypeId="urn:microsoft.com/office/officeart/2005/8/quickstyle/3d3" qsCatId="3D" csTypeId="urn:microsoft.com/office/officeart/2005/8/colors/colorful5" csCatId="colorful" phldr="1"/>
      <dgm:spPr/>
    </dgm:pt>
    <mc:AlternateContent xmlns:mc="http://schemas.openxmlformats.org/markup-compatibility/2006" xmlns:a14="http://schemas.microsoft.com/office/drawing/2010/main">
      <mc:Choice Requires="a14">
        <dgm:pt modelId="{45FBA7BC-56BF-462E-BFB5-76E08666B00C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m:oMathPara>
              </a14:m>
              <a:endParaRPr lang="en-US" dirty="0"/>
            </a:p>
          </dgm:t>
        </dgm:pt>
      </mc:Choice>
      <mc:Fallback xmlns="">
        <dgm:pt modelId="{45FBA7BC-56BF-462E-BFB5-76E08666B00C}">
          <dgm:prSet phldrT="[Text]"/>
          <dgm:spPr/>
          <dgm:t>
            <a:bodyPr/>
            <a:lstStyle/>
            <a:p>
              <a:r>
                <a:rPr lang="en-US" i="0" dirty="0">
                  <a:latin typeface="Cambria Math" panose="02040503050406030204" pitchFamily="18" charset="0"/>
                </a:rPr>
                <a:t>𝑋</a:t>
              </a:r>
              <a:r>
                <a:rPr lang="en-US" b="0" i="0" dirty="0">
                  <a:latin typeface="Cambria Math" panose="02040503050406030204" pitchFamily="18" charset="0"/>
                </a:rPr>
                <a:t>_1</a:t>
              </a:r>
              <a:endParaRPr lang="en-US" dirty="0"/>
            </a:p>
          </dgm:t>
        </dgm:pt>
      </mc:Fallback>
    </mc:AlternateContent>
    <dgm:pt modelId="{3A3055CF-CB12-46EF-9D4E-94AC8F822597}" type="parTrans" cxnId="{BC72FE15-1065-4C58-8117-61D4E1433423}">
      <dgm:prSet/>
      <dgm:spPr/>
      <dgm:t>
        <a:bodyPr/>
        <a:lstStyle/>
        <a:p>
          <a:endParaRPr lang="en-US"/>
        </a:p>
      </dgm:t>
    </dgm:pt>
    <dgm:pt modelId="{A7D27313-8BD9-4741-8329-0A96C7C6803D}" type="sibTrans" cxnId="{BC72FE15-1065-4C58-8117-61D4E1433423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28A739A8-9F52-4319-9D53-53A430458B47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m:oMathPara>
              </a14:m>
              <a:endParaRPr lang="en-US" dirty="0"/>
            </a:p>
          </dgm:t>
        </dgm:pt>
      </mc:Choice>
      <mc:Fallback>
        <dgm:pt modelId="{28A739A8-9F52-4319-9D53-53A430458B47}">
          <dgm:prSet phldrT="[Text]"/>
          <dgm:spPr/>
          <dgm:t>
            <a:bodyPr/>
            <a:lstStyle/>
            <a:p>
              <a:pPr/>
              <a:r>
                <a:rPr lang="en-US" i="0" dirty="0">
                  <a:latin typeface="Cambria Math" panose="02040503050406030204" pitchFamily="18" charset="0"/>
                </a:rPr>
                <a:t>𝑋</a:t>
              </a:r>
              <a:r>
                <a:rPr lang="en-US" b="0" i="0" dirty="0">
                  <a:latin typeface="Cambria Math" panose="02040503050406030204" pitchFamily="18" charset="0"/>
                </a:rPr>
                <a:t>_2</a:t>
              </a:r>
              <a:endParaRPr lang="en-US" dirty="0"/>
            </a:p>
          </dgm:t>
        </dgm:pt>
      </mc:Fallback>
    </mc:AlternateContent>
    <dgm:pt modelId="{D8FC7D40-192C-423C-B979-EA6B4F2E34CC}" type="parTrans" cxnId="{18A65C22-E787-460C-BCFF-88C05168A81B}">
      <dgm:prSet/>
      <dgm:spPr/>
      <dgm:t>
        <a:bodyPr/>
        <a:lstStyle/>
        <a:p>
          <a:endParaRPr lang="en-US"/>
        </a:p>
      </dgm:t>
    </dgm:pt>
    <dgm:pt modelId="{1A6F22B0-F28B-4E15-8A9D-80A3C28DE4CC}" type="sibTrans" cxnId="{18A65C22-E787-460C-BCFF-88C05168A81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101D4711-3044-4414-9CB4-580C8CB126CE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m:oMathPara>
              </a14:m>
              <a:endParaRPr lang="en-US" dirty="0"/>
            </a:p>
          </dgm:t>
        </dgm:pt>
      </mc:Choice>
      <mc:Fallback>
        <dgm:pt modelId="{101D4711-3044-4414-9CB4-580C8CB126CE}">
          <dgm:prSet phldrT="[Text]"/>
          <dgm:spPr/>
          <dgm:t>
            <a:bodyPr/>
            <a:lstStyle/>
            <a:p>
              <a:pPr/>
              <a:r>
                <a:rPr lang="en-US" b="0" i="0" dirty="0">
                  <a:latin typeface="Cambria Math" panose="02040503050406030204" pitchFamily="18" charset="0"/>
                </a:rPr>
                <a:t>𝑌</a:t>
              </a:r>
              <a:endParaRPr lang="en-US" dirty="0"/>
            </a:p>
          </dgm:t>
        </dgm:pt>
      </mc:Fallback>
    </mc:AlternateContent>
    <dgm:pt modelId="{45FAACAD-88A1-40C1-87B3-1379DB20E4CB}" type="parTrans" cxnId="{49558C4A-9508-49DD-BA66-C2F926DA0E32}">
      <dgm:prSet/>
      <dgm:spPr/>
      <dgm:t>
        <a:bodyPr/>
        <a:lstStyle/>
        <a:p>
          <a:endParaRPr lang="en-US"/>
        </a:p>
      </dgm:t>
    </dgm:pt>
    <dgm:pt modelId="{E065EC42-F639-4D87-91DD-ACCD117F0FE1}" type="sibTrans" cxnId="{49558C4A-9508-49DD-BA66-C2F926DA0E32}">
      <dgm:prSet/>
      <dgm:spPr/>
      <dgm:t>
        <a:bodyPr/>
        <a:lstStyle/>
        <a:p>
          <a:endParaRPr lang="en-US"/>
        </a:p>
      </dgm:t>
    </dgm:pt>
    <dgm:pt modelId="{DE80422A-C00D-49AC-B529-13A8D1360062}" type="pres">
      <dgm:prSet presAssocID="{DD79486A-7673-4E74-B037-5A3036C4ECC6}" presName="Name0" presStyleCnt="0">
        <dgm:presLayoutVars>
          <dgm:chMax val="7"/>
          <dgm:dir/>
          <dgm:resizeHandles val="exact"/>
        </dgm:presLayoutVars>
      </dgm:prSet>
      <dgm:spPr/>
    </dgm:pt>
    <dgm:pt modelId="{858BB8B4-4DBA-4E34-A087-A2D3AB4844EA}" type="pres">
      <dgm:prSet presAssocID="{DD79486A-7673-4E74-B037-5A3036C4ECC6}" presName="ellipse1" presStyleLbl="vennNode1" presStyleIdx="0" presStyleCnt="3">
        <dgm:presLayoutVars>
          <dgm:bulletEnabled val="1"/>
        </dgm:presLayoutVars>
      </dgm:prSet>
      <dgm:spPr/>
    </dgm:pt>
    <dgm:pt modelId="{0D2CD362-C563-4D13-A645-3F47713C9271}" type="pres">
      <dgm:prSet presAssocID="{DD79486A-7673-4E74-B037-5A3036C4ECC6}" presName="ellipse2" presStyleLbl="vennNode1" presStyleIdx="1" presStyleCnt="3">
        <dgm:presLayoutVars>
          <dgm:bulletEnabled val="1"/>
        </dgm:presLayoutVars>
      </dgm:prSet>
      <dgm:spPr/>
    </dgm:pt>
    <dgm:pt modelId="{42A9DA99-8155-44CE-9E37-CF8123CCC9DE}" type="pres">
      <dgm:prSet presAssocID="{DD79486A-7673-4E74-B037-5A3036C4ECC6}" presName="ellipse3" presStyleLbl="vennNode1" presStyleIdx="2" presStyleCnt="3" custLinFactNeighborX="-23089" custLinFactNeighborY="-1358">
        <dgm:presLayoutVars>
          <dgm:bulletEnabled val="1"/>
        </dgm:presLayoutVars>
      </dgm:prSet>
      <dgm:spPr/>
    </dgm:pt>
  </dgm:ptLst>
  <dgm:cxnLst>
    <dgm:cxn modelId="{BC72FE15-1065-4C58-8117-61D4E1433423}" srcId="{DD79486A-7673-4E74-B037-5A3036C4ECC6}" destId="{45FBA7BC-56BF-462E-BFB5-76E08666B00C}" srcOrd="0" destOrd="0" parTransId="{3A3055CF-CB12-46EF-9D4E-94AC8F822597}" sibTransId="{A7D27313-8BD9-4741-8329-0A96C7C6803D}"/>
    <dgm:cxn modelId="{18A65C22-E787-460C-BCFF-88C05168A81B}" srcId="{DD79486A-7673-4E74-B037-5A3036C4ECC6}" destId="{28A739A8-9F52-4319-9D53-53A430458B47}" srcOrd="2" destOrd="0" parTransId="{D8FC7D40-192C-423C-B979-EA6B4F2E34CC}" sibTransId="{1A6F22B0-F28B-4E15-8A9D-80A3C28DE4CC}"/>
    <dgm:cxn modelId="{49558C4A-9508-49DD-BA66-C2F926DA0E32}" srcId="{DD79486A-7673-4E74-B037-5A3036C4ECC6}" destId="{101D4711-3044-4414-9CB4-580C8CB126CE}" srcOrd="1" destOrd="0" parTransId="{45FAACAD-88A1-40C1-87B3-1379DB20E4CB}" sibTransId="{E065EC42-F639-4D87-91DD-ACCD117F0FE1}"/>
    <dgm:cxn modelId="{961BD470-862C-4B43-BF09-4061CE8DAC51}" type="presOf" srcId="{28A739A8-9F52-4319-9D53-53A430458B47}" destId="{42A9DA99-8155-44CE-9E37-CF8123CCC9DE}" srcOrd="0" destOrd="0" presId="urn:microsoft.com/office/officeart/2005/8/layout/rings+Icon"/>
    <dgm:cxn modelId="{8A971553-D781-4BA9-8DC7-5E4C7BD95779}" type="presOf" srcId="{101D4711-3044-4414-9CB4-580C8CB126CE}" destId="{0D2CD362-C563-4D13-A645-3F47713C9271}" srcOrd="0" destOrd="0" presId="urn:microsoft.com/office/officeart/2005/8/layout/rings+Icon"/>
    <dgm:cxn modelId="{055BA8D8-1F2A-418B-90EE-02EB2B6C3486}" type="presOf" srcId="{DD79486A-7673-4E74-B037-5A3036C4ECC6}" destId="{DE80422A-C00D-49AC-B529-13A8D1360062}" srcOrd="0" destOrd="0" presId="urn:microsoft.com/office/officeart/2005/8/layout/rings+Icon"/>
    <dgm:cxn modelId="{47204EE2-E6AB-47F0-8156-7348DEEA4864}" type="presOf" srcId="{45FBA7BC-56BF-462E-BFB5-76E08666B00C}" destId="{858BB8B4-4DBA-4E34-A087-A2D3AB4844EA}" srcOrd="0" destOrd="0" presId="urn:microsoft.com/office/officeart/2005/8/layout/rings+Icon"/>
    <dgm:cxn modelId="{94678E0E-20CB-4252-A983-4155955D032F}" type="presParOf" srcId="{DE80422A-C00D-49AC-B529-13A8D1360062}" destId="{858BB8B4-4DBA-4E34-A087-A2D3AB4844EA}" srcOrd="0" destOrd="0" presId="urn:microsoft.com/office/officeart/2005/8/layout/rings+Icon"/>
    <dgm:cxn modelId="{204F4F95-0358-454A-B7ED-73812D90F349}" type="presParOf" srcId="{DE80422A-C00D-49AC-B529-13A8D1360062}" destId="{0D2CD362-C563-4D13-A645-3F47713C9271}" srcOrd="1" destOrd="0" presId="urn:microsoft.com/office/officeart/2005/8/layout/rings+Icon"/>
    <dgm:cxn modelId="{1D5989F7-3333-4AA7-8B96-89211009AEA4}" type="presParOf" srcId="{DE80422A-C00D-49AC-B529-13A8D1360062}" destId="{42A9DA99-8155-44CE-9E37-CF8123CCC9DE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79486A-7673-4E74-B037-5A3036C4ECC6}" type="doc">
      <dgm:prSet loTypeId="urn:microsoft.com/office/officeart/2005/8/layout/rings+Icon" loCatId="relationship" qsTypeId="urn:microsoft.com/office/officeart/2005/8/quickstyle/3d3" qsCatId="3D" csTypeId="urn:microsoft.com/office/officeart/2005/8/colors/colorful5" csCatId="colorful" phldr="1"/>
      <dgm:spPr/>
    </dgm:pt>
    <dgm:pt modelId="{45FBA7BC-56BF-462E-BFB5-76E08666B00C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A3055CF-CB12-46EF-9D4E-94AC8F822597}" type="parTrans" cxnId="{BC72FE15-1065-4C58-8117-61D4E1433423}">
      <dgm:prSet/>
      <dgm:spPr/>
      <dgm:t>
        <a:bodyPr/>
        <a:lstStyle/>
        <a:p>
          <a:endParaRPr lang="en-US"/>
        </a:p>
      </dgm:t>
    </dgm:pt>
    <dgm:pt modelId="{A7D27313-8BD9-4741-8329-0A96C7C6803D}" type="sibTrans" cxnId="{BC72FE15-1065-4C58-8117-61D4E1433423}">
      <dgm:prSet/>
      <dgm:spPr/>
      <dgm:t>
        <a:bodyPr/>
        <a:lstStyle/>
        <a:p>
          <a:endParaRPr lang="en-US"/>
        </a:p>
      </dgm:t>
    </dgm:pt>
    <dgm:pt modelId="{28A739A8-9F52-4319-9D53-53A430458B47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D8FC7D40-192C-423C-B979-EA6B4F2E34CC}" type="parTrans" cxnId="{18A65C22-E787-460C-BCFF-88C05168A81B}">
      <dgm:prSet/>
      <dgm:spPr/>
      <dgm:t>
        <a:bodyPr/>
        <a:lstStyle/>
        <a:p>
          <a:endParaRPr lang="en-US"/>
        </a:p>
      </dgm:t>
    </dgm:pt>
    <dgm:pt modelId="{1A6F22B0-F28B-4E15-8A9D-80A3C28DE4CC}" type="sibTrans" cxnId="{18A65C22-E787-460C-BCFF-88C05168A81B}">
      <dgm:prSet/>
      <dgm:spPr/>
      <dgm:t>
        <a:bodyPr/>
        <a:lstStyle/>
        <a:p>
          <a:endParaRPr lang="en-US"/>
        </a:p>
      </dgm:t>
    </dgm:pt>
    <dgm:pt modelId="{101D4711-3044-4414-9CB4-580C8CB126CE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5FAACAD-88A1-40C1-87B3-1379DB20E4CB}" type="parTrans" cxnId="{49558C4A-9508-49DD-BA66-C2F926DA0E32}">
      <dgm:prSet/>
      <dgm:spPr/>
      <dgm:t>
        <a:bodyPr/>
        <a:lstStyle/>
        <a:p>
          <a:endParaRPr lang="en-US"/>
        </a:p>
      </dgm:t>
    </dgm:pt>
    <dgm:pt modelId="{E065EC42-F639-4D87-91DD-ACCD117F0FE1}" type="sibTrans" cxnId="{49558C4A-9508-49DD-BA66-C2F926DA0E32}">
      <dgm:prSet/>
      <dgm:spPr/>
      <dgm:t>
        <a:bodyPr/>
        <a:lstStyle/>
        <a:p>
          <a:endParaRPr lang="en-US"/>
        </a:p>
      </dgm:t>
    </dgm:pt>
    <dgm:pt modelId="{DE80422A-C00D-49AC-B529-13A8D1360062}" type="pres">
      <dgm:prSet presAssocID="{DD79486A-7673-4E74-B037-5A3036C4ECC6}" presName="Name0" presStyleCnt="0">
        <dgm:presLayoutVars>
          <dgm:chMax val="7"/>
          <dgm:dir/>
          <dgm:resizeHandles val="exact"/>
        </dgm:presLayoutVars>
      </dgm:prSet>
      <dgm:spPr/>
    </dgm:pt>
    <dgm:pt modelId="{858BB8B4-4DBA-4E34-A087-A2D3AB4844EA}" type="pres">
      <dgm:prSet presAssocID="{DD79486A-7673-4E74-B037-5A3036C4ECC6}" presName="ellipse1" presStyleLbl="vennNode1" presStyleIdx="0" presStyleCnt="3">
        <dgm:presLayoutVars>
          <dgm:bulletEnabled val="1"/>
        </dgm:presLayoutVars>
      </dgm:prSet>
      <dgm:spPr/>
    </dgm:pt>
    <dgm:pt modelId="{0D2CD362-C563-4D13-A645-3F47713C9271}" type="pres">
      <dgm:prSet presAssocID="{DD79486A-7673-4E74-B037-5A3036C4ECC6}" presName="ellipse2" presStyleLbl="vennNode1" presStyleIdx="1" presStyleCnt="3">
        <dgm:presLayoutVars>
          <dgm:bulletEnabled val="1"/>
        </dgm:presLayoutVars>
      </dgm:prSet>
      <dgm:spPr/>
    </dgm:pt>
    <dgm:pt modelId="{42A9DA99-8155-44CE-9E37-CF8123CCC9DE}" type="pres">
      <dgm:prSet presAssocID="{DD79486A-7673-4E74-B037-5A3036C4ECC6}" presName="ellipse3" presStyleLbl="vennNode1" presStyleIdx="2" presStyleCnt="3" custLinFactNeighborX="-23089" custLinFactNeighborY="-1358">
        <dgm:presLayoutVars>
          <dgm:bulletEnabled val="1"/>
        </dgm:presLayoutVars>
      </dgm:prSet>
      <dgm:spPr/>
    </dgm:pt>
  </dgm:ptLst>
  <dgm:cxnLst>
    <dgm:cxn modelId="{BC72FE15-1065-4C58-8117-61D4E1433423}" srcId="{DD79486A-7673-4E74-B037-5A3036C4ECC6}" destId="{45FBA7BC-56BF-462E-BFB5-76E08666B00C}" srcOrd="0" destOrd="0" parTransId="{3A3055CF-CB12-46EF-9D4E-94AC8F822597}" sibTransId="{A7D27313-8BD9-4741-8329-0A96C7C6803D}"/>
    <dgm:cxn modelId="{18A65C22-E787-460C-BCFF-88C05168A81B}" srcId="{DD79486A-7673-4E74-B037-5A3036C4ECC6}" destId="{28A739A8-9F52-4319-9D53-53A430458B47}" srcOrd="2" destOrd="0" parTransId="{D8FC7D40-192C-423C-B979-EA6B4F2E34CC}" sibTransId="{1A6F22B0-F28B-4E15-8A9D-80A3C28DE4CC}"/>
    <dgm:cxn modelId="{49558C4A-9508-49DD-BA66-C2F926DA0E32}" srcId="{DD79486A-7673-4E74-B037-5A3036C4ECC6}" destId="{101D4711-3044-4414-9CB4-580C8CB126CE}" srcOrd="1" destOrd="0" parTransId="{45FAACAD-88A1-40C1-87B3-1379DB20E4CB}" sibTransId="{E065EC42-F639-4D87-91DD-ACCD117F0FE1}"/>
    <dgm:cxn modelId="{961BD470-862C-4B43-BF09-4061CE8DAC51}" type="presOf" srcId="{28A739A8-9F52-4319-9D53-53A430458B47}" destId="{42A9DA99-8155-44CE-9E37-CF8123CCC9DE}" srcOrd="0" destOrd="0" presId="urn:microsoft.com/office/officeart/2005/8/layout/rings+Icon"/>
    <dgm:cxn modelId="{8A971553-D781-4BA9-8DC7-5E4C7BD95779}" type="presOf" srcId="{101D4711-3044-4414-9CB4-580C8CB126CE}" destId="{0D2CD362-C563-4D13-A645-3F47713C9271}" srcOrd="0" destOrd="0" presId="urn:microsoft.com/office/officeart/2005/8/layout/rings+Icon"/>
    <dgm:cxn modelId="{055BA8D8-1F2A-418B-90EE-02EB2B6C3486}" type="presOf" srcId="{DD79486A-7673-4E74-B037-5A3036C4ECC6}" destId="{DE80422A-C00D-49AC-B529-13A8D1360062}" srcOrd="0" destOrd="0" presId="urn:microsoft.com/office/officeart/2005/8/layout/rings+Icon"/>
    <dgm:cxn modelId="{47204EE2-E6AB-47F0-8156-7348DEEA4864}" type="presOf" srcId="{45FBA7BC-56BF-462E-BFB5-76E08666B00C}" destId="{858BB8B4-4DBA-4E34-A087-A2D3AB4844EA}" srcOrd="0" destOrd="0" presId="urn:microsoft.com/office/officeart/2005/8/layout/rings+Icon"/>
    <dgm:cxn modelId="{94678E0E-20CB-4252-A983-4155955D032F}" type="presParOf" srcId="{DE80422A-C00D-49AC-B529-13A8D1360062}" destId="{858BB8B4-4DBA-4E34-A087-A2D3AB4844EA}" srcOrd="0" destOrd="0" presId="urn:microsoft.com/office/officeart/2005/8/layout/rings+Icon"/>
    <dgm:cxn modelId="{204F4F95-0358-454A-B7ED-73812D90F349}" type="presParOf" srcId="{DE80422A-C00D-49AC-B529-13A8D1360062}" destId="{0D2CD362-C563-4D13-A645-3F47713C9271}" srcOrd="1" destOrd="0" presId="urn:microsoft.com/office/officeart/2005/8/layout/rings+Icon"/>
    <dgm:cxn modelId="{1D5989F7-3333-4AA7-8B96-89211009AEA4}" type="presParOf" srcId="{DE80422A-C00D-49AC-B529-13A8D1360062}" destId="{42A9DA99-8155-44CE-9E37-CF8123CCC9DE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79486A-7673-4E74-B037-5A3036C4ECC6}" type="doc">
      <dgm:prSet loTypeId="urn:microsoft.com/office/officeart/2005/8/layout/rings+Icon" loCatId="relationship" qsTypeId="urn:microsoft.com/office/officeart/2005/8/quickstyle/3d3" qsCatId="3D" csTypeId="urn:microsoft.com/office/officeart/2005/8/colors/colorful5" csCatId="colorful" phldr="1"/>
      <dgm:spPr/>
    </dgm:pt>
    <mc:AlternateContent xmlns:mc="http://schemas.openxmlformats.org/markup-compatibility/2006" xmlns:a14="http://schemas.microsoft.com/office/drawing/2010/main">
      <mc:Choice Requires="a14">
        <dgm:pt modelId="{45FBA7BC-56BF-462E-BFB5-76E08666B00C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m:oMathPara>
              </a14:m>
              <a:endParaRPr lang="en-US" dirty="0"/>
            </a:p>
          </dgm:t>
        </dgm:pt>
      </mc:Choice>
      <mc:Fallback xmlns="">
        <dgm:pt modelId="{45FBA7BC-56BF-462E-BFB5-76E08666B00C}">
          <dgm:prSet phldrT="[Text]"/>
          <dgm:spPr/>
          <dgm:t>
            <a:bodyPr/>
            <a:lstStyle/>
            <a:p>
              <a:r>
                <a:rPr lang="en-US" i="0" dirty="0">
                  <a:latin typeface="Cambria Math" panose="02040503050406030204" pitchFamily="18" charset="0"/>
                </a:rPr>
                <a:t>𝑋</a:t>
              </a:r>
              <a:r>
                <a:rPr lang="en-US" b="0" i="0" dirty="0">
                  <a:latin typeface="Cambria Math" panose="02040503050406030204" pitchFamily="18" charset="0"/>
                </a:rPr>
                <a:t>_1</a:t>
              </a:r>
              <a:endParaRPr lang="en-US" dirty="0"/>
            </a:p>
          </dgm:t>
        </dgm:pt>
      </mc:Fallback>
    </mc:AlternateContent>
    <dgm:pt modelId="{3A3055CF-CB12-46EF-9D4E-94AC8F822597}" type="parTrans" cxnId="{BC72FE15-1065-4C58-8117-61D4E1433423}">
      <dgm:prSet/>
      <dgm:spPr/>
      <dgm:t>
        <a:bodyPr/>
        <a:lstStyle/>
        <a:p>
          <a:endParaRPr lang="en-US"/>
        </a:p>
      </dgm:t>
    </dgm:pt>
    <dgm:pt modelId="{A7D27313-8BD9-4741-8329-0A96C7C6803D}" type="sibTrans" cxnId="{BC72FE15-1065-4C58-8117-61D4E1433423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28A739A8-9F52-4319-9D53-53A430458B47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m:oMathPara>
              </a14:m>
              <a:endParaRPr lang="en-US" dirty="0"/>
            </a:p>
          </dgm:t>
        </dgm:pt>
      </mc:Choice>
      <mc:Fallback>
        <dgm:pt modelId="{28A739A8-9F52-4319-9D53-53A430458B47}">
          <dgm:prSet phldrT="[Text]"/>
          <dgm:spPr/>
          <dgm:t>
            <a:bodyPr/>
            <a:lstStyle/>
            <a:p>
              <a:pPr/>
              <a:r>
                <a:rPr lang="en-US" i="0" dirty="0">
                  <a:latin typeface="Cambria Math" panose="02040503050406030204" pitchFamily="18" charset="0"/>
                </a:rPr>
                <a:t>𝑋</a:t>
              </a:r>
              <a:r>
                <a:rPr lang="en-US" b="0" i="0" dirty="0">
                  <a:latin typeface="Cambria Math" panose="02040503050406030204" pitchFamily="18" charset="0"/>
                </a:rPr>
                <a:t>_2</a:t>
              </a:r>
              <a:endParaRPr lang="en-US" dirty="0"/>
            </a:p>
          </dgm:t>
        </dgm:pt>
      </mc:Fallback>
    </mc:AlternateContent>
    <dgm:pt modelId="{D8FC7D40-192C-423C-B979-EA6B4F2E34CC}" type="parTrans" cxnId="{18A65C22-E787-460C-BCFF-88C05168A81B}">
      <dgm:prSet/>
      <dgm:spPr/>
      <dgm:t>
        <a:bodyPr/>
        <a:lstStyle/>
        <a:p>
          <a:endParaRPr lang="en-US"/>
        </a:p>
      </dgm:t>
    </dgm:pt>
    <dgm:pt modelId="{1A6F22B0-F28B-4E15-8A9D-80A3C28DE4CC}" type="sibTrans" cxnId="{18A65C22-E787-460C-BCFF-88C05168A81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101D4711-3044-4414-9CB4-580C8CB126CE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m:oMathPara>
              </a14:m>
              <a:endParaRPr lang="en-US" dirty="0"/>
            </a:p>
          </dgm:t>
        </dgm:pt>
      </mc:Choice>
      <mc:Fallback>
        <dgm:pt modelId="{101D4711-3044-4414-9CB4-580C8CB126CE}">
          <dgm:prSet phldrT="[Text]"/>
          <dgm:spPr/>
          <dgm:t>
            <a:bodyPr/>
            <a:lstStyle/>
            <a:p>
              <a:pPr/>
              <a:r>
                <a:rPr lang="en-US" b="0" i="0" dirty="0">
                  <a:latin typeface="Cambria Math" panose="02040503050406030204" pitchFamily="18" charset="0"/>
                </a:rPr>
                <a:t>𝑌</a:t>
              </a:r>
              <a:endParaRPr lang="en-US" dirty="0"/>
            </a:p>
          </dgm:t>
        </dgm:pt>
      </mc:Fallback>
    </mc:AlternateContent>
    <dgm:pt modelId="{45FAACAD-88A1-40C1-87B3-1379DB20E4CB}" type="parTrans" cxnId="{49558C4A-9508-49DD-BA66-C2F926DA0E32}">
      <dgm:prSet/>
      <dgm:spPr/>
      <dgm:t>
        <a:bodyPr/>
        <a:lstStyle/>
        <a:p>
          <a:endParaRPr lang="en-US"/>
        </a:p>
      </dgm:t>
    </dgm:pt>
    <dgm:pt modelId="{E065EC42-F639-4D87-91DD-ACCD117F0FE1}" type="sibTrans" cxnId="{49558C4A-9508-49DD-BA66-C2F926DA0E3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027232A7-6F41-4006-95A4-56C11891B38F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m:oMathPara>
              </a14:m>
              <a:endParaRPr lang="en-US" dirty="0"/>
            </a:p>
          </dgm:t>
        </dgm:pt>
      </mc:Choice>
      <mc:Fallback>
        <dgm:pt modelId="{027232A7-6F41-4006-95A4-56C11891B38F}">
          <dgm:prSet phldrT="[Text]"/>
          <dgm:spPr/>
          <dgm:t>
            <a:bodyPr/>
            <a:lstStyle/>
            <a:p>
              <a:pPr/>
              <a:r>
                <a:rPr lang="en-US" i="0" dirty="0">
                  <a:latin typeface="Cambria Math" panose="02040503050406030204" pitchFamily="18" charset="0"/>
                </a:rPr>
                <a:t>𝑋</a:t>
              </a:r>
              <a:r>
                <a:rPr lang="en-US" b="0" i="0" dirty="0">
                  <a:latin typeface="Cambria Math" panose="02040503050406030204" pitchFamily="18" charset="0"/>
                </a:rPr>
                <a:t>_3</a:t>
              </a:r>
              <a:endParaRPr lang="en-US" dirty="0"/>
            </a:p>
          </dgm:t>
        </dgm:pt>
      </mc:Fallback>
    </mc:AlternateContent>
    <dgm:pt modelId="{16DD6BCF-B4EA-483C-9669-83C44C08216F}" type="parTrans" cxnId="{99D395C1-DFE4-4F9C-B048-6BC49E8D7E35}">
      <dgm:prSet/>
      <dgm:spPr/>
      <dgm:t>
        <a:bodyPr/>
        <a:lstStyle/>
        <a:p>
          <a:endParaRPr lang="en-US"/>
        </a:p>
      </dgm:t>
    </dgm:pt>
    <dgm:pt modelId="{F5A5E470-D972-4A7B-BF8F-336EC5BD4093}" type="sibTrans" cxnId="{99D395C1-DFE4-4F9C-B048-6BC49E8D7E35}">
      <dgm:prSet/>
      <dgm:spPr/>
      <dgm:t>
        <a:bodyPr/>
        <a:lstStyle/>
        <a:p>
          <a:endParaRPr lang="en-US"/>
        </a:p>
      </dgm:t>
    </dgm:pt>
    <dgm:pt modelId="{DE80422A-C00D-49AC-B529-13A8D1360062}" type="pres">
      <dgm:prSet presAssocID="{DD79486A-7673-4E74-B037-5A3036C4ECC6}" presName="Name0" presStyleCnt="0">
        <dgm:presLayoutVars>
          <dgm:chMax val="7"/>
          <dgm:dir/>
          <dgm:resizeHandles val="exact"/>
        </dgm:presLayoutVars>
      </dgm:prSet>
      <dgm:spPr/>
    </dgm:pt>
    <dgm:pt modelId="{858BB8B4-4DBA-4E34-A087-A2D3AB4844EA}" type="pres">
      <dgm:prSet presAssocID="{DD79486A-7673-4E74-B037-5A3036C4ECC6}" presName="ellipse1" presStyleLbl="vennNode1" presStyleIdx="0" presStyleCnt="4">
        <dgm:presLayoutVars>
          <dgm:bulletEnabled val="1"/>
        </dgm:presLayoutVars>
      </dgm:prSet>
      <dgm:spPr/>
    </dgm:pt>
    <dgm:pt modelId="{0D2CD362-C563-4D13-A645-3F47713C9271}" type="pres">
      <dgm:prSet presAssocID="{DD79486A-7673-4E74-B037-5A3036C4ECC6}" presName="ellipse2" presStyleLbl="vennNode1" presStyleIdx="1" presStyleCnt="4">
        <dgm:presLayoutVars>
          <dgm:bulletEnabled val="1"/>
        </dgm:presLayoutVars>
      </dgm:prSet>
      <dgm:spPr/>
    </dgm:pt>
    <dgm:pt modelId="{42A9DA99-8155-44CE-9E37-CF8123CCC9DE}" type="pres">
      <dgm:prSet presAssocID="{DD79486A-7673-4E74-B037-5A3036C4ECC6}" presName="ellipse3" presStyleLbl="vennNode1" presStyleIdx="2" presStyleCnt="4">
        <dgm:presLayoutVars>
          <dgm:bulletEnabled val="1"/>
        </dgm:presLayoutVars>
      </dgm:prSet>
      <dgm:spPr/>
    </dgm:pt>
    <dgm:pt modelId="{AFC56B6F-432E-4C6B-A896-3984C70FF43C}" type="pres">
      <dgm:prSet presAssocID="{DD79486A-7673-4E74-B037-5A3036C4ECC6}" presName="ellipse4" presStyleLbl="vennNode1" presStyleIdx="3" presStyleCnt="4" custLinFactNeighborX="20375" custLinFactNeighborY="-58122">
        <dgm:presLayoutVars>
          <dgm:bulletEnabled val="1"/>
        </dgm:presLayoutVars>
      </dgm:prSet>
      <dgm:spPr/>
    </dgm:pt>
  </dgm:ptLst>
  <dgm:cxnLst>
    <dgm:cxn modelId="{BC72FE15-1065-4C58-8117-61D4E1433423}" srcId="{DD79486A-7673-4E74-B037-5A3036C4ECC6}" destId="{45FBA7BC-56BF-462E-BFB5-76E08666B00C}" srcOrd="0" destOrd="0" parTransId="{3A3055CF-CB12-46EF-9D4E-94AC8F822597}" sibTransId="{A7D27313-8BD9-4741-8329-0A96C7C6803D}"/>
    <dgm:cxn modelId="{18A65C22-E787-460C-BCFF-88C05168A81B}" srcId="{DD79486A-7673-4E74-B037-5A3036C4ECC6}" destId="{28A739A8-9F52-4319-9D53-53A430458B47}" srcOrd="2" destOrd="0" parTransId="{D8FC7D40-192C-423C-B979-EA6B4F2E34CC}" sibTransId="{1A6F22B0-F28B-4E15-8A9D-80A3C28DE4CC}"/>
    <dgm:cxn modelId="{49558C4A-9508-49DD-BA66-C2F926DA0E32}" srcId="{DD79486A-7673-4E74-B037-5A3036C4ECC6}" destId="{101D4711-3044-4414-9CB4-580C8CB126CE}" srcOrd="1" destOrd="0" parTransId="{45FAACAD-88A1-40C1-87B3-1379DB20E4CB}" sibTransId="{E065EC42-F639-4D87-91DD-ACCD117F0FE1}"/>
    <dgm:cxn modelId="{961BD470-862C-4B43-BF09-4061CE8DAC51}" type="presOf" srcId="{28A739A8-9F52-4319-9D53-53A430458B47}" destId="{42A9DA99-8155-44CE-9E37-CF8123CCC9DE}" srcOrd="0" destOrd="0" presId="urn:microsoft.com/office/officeart/2005/8/layout/rings+Icon"/>
    <dgm:cxn modelId="{8A971553-D781-4BA9-8DC7-5E4C7BD95779}" type="presOf" srcId="{101D4711-3044-4414-9CB4-580C8CB126CE}" destId="{0D2CD362-C563-4D13-A645-3F47713C9271}" srcOrd="0" destOrd="0" presId="urn:microsoft.com/office/officeart/2005/8/layout/rings+Icon"/>
    <dgm:cxn modelId="{99D395C1-DFE4-4F9C-B048-6BC49E8D7E35}" srcId="{DD79486A-7673-4E74-B037-5A3036C4ECC6}" destId="{027232A7-6F41-4006-95A4-56C11891B38F}" srcOrd="3" destOrd="0" parTransId="{16DD6BCF-B4EA-483C-9669-83C44C08216F}" sibTransId="{F5A5E470-D972-4A7B-BF8F-336EC5BD4093}"/>
    <dgm:cxn modelId="{055BA8D8-1F2A-418B-90EE-02EB2B6C3486}" type="presOf" srcId="{DD79486A-7673-4E74-B037-5A3036C4ECC6}" destId="{DE80422A-C00D-49AC-B529-13A8D1360062}" srcOrd="0" destOrd="0" presId="urn:microsoft.com/office/officeart/2005/8/layout/rings+Icon"/>
    <dgm:cxn modelId="{FFFFF0DC-08FC-45E5-B72C-554B078336DE}" type="presOf" srcId="{027232A7-6F41-4006-95A4-56C11891B38F}" destId="{AFC56B6F-432E-4C6B-A896-3984C70FF43C}" srcOrd="0" destOrd="0" presId="urn:microsoft.com/office/officeart/2005/8/layout/rings+Icon"/>
    <dgm:cxn modelId="{47204EE2-E6AB-47F0-8156-7348DEEA4864}" type="presOf" srcId="{45FBA7BC-56BF-462E-BFB5-76E08666B00C}" destId="{858BB8B4-4DBA-4E34-A087-A2D3AB4844EA}" srcOrd="0" destOrd="0" presId="urn:microsoft.com/office/officeart/2005/8/layout/rings+Icon"/>
    <dgm:cxn modelId="{94678E0E-20CB-4252-A983-4155955D032F}" type="presParOf" srcId="{DE80422A-C00D-49AC-B529-13A8D1360062}" destId="{858BB8B4-4DBA-4E34-A087-A2D3AB4844EA}" srcOrd="0" destOrd="0" presId="urn:microsoft.com/office/officeart/2005/8/layout/rings+Icon"/>
    <dgm:cxn modelId="{204F4F95-0358-454A-B7ED-73812D90F349}" type="presParOf" srcId="{DE80422A-C00D-49AC-B529-13A8D1360062}" destId="{0D2CD362-C563-4D13-A645-3F47713C9271}" srcOrd="1" destOrd="0" presId="urn:microsoft.com/office/officeart/2005/8/layout/rings+Icon"/>
    <dgm:cxn modelId="{1D5989F7-3333-4AA7-8B96-89211009AEA4}" type="presParOf" srcId="{DE80422A-C00D-49AC-B529-13A8D1360062}" destId="{42A9DA99-8155-44CE-9E37-CF8123CCC9DE}" srcOrd="2" destOrd="0" presId="urn:microsoft.com/office/officeart/2005/8/layout/rings+Icon"/>
    <dgm:cxn modelId="{9BCA3C2F-129B-4921-A699-EC6D3FCD94DE}" type="presParOf" srcId="{DE80422A-C00D-49AC-B529-13A8D1360062}" destId="{AFC56B6F-432E-4C6B-A896-3984C70FF43C}" srcOrd="3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79486A-7673-4E74-B037-5A3036C4ECC6}" type="doc">
      <dgm:prSet loTypeId="urn:microsoft.com/office/officeart/2005/8/layout/rings+Icon" loCatId="relationship" qsTypeId="urn:microsoft.com/office/officeart/2005/8/quickstyle/3d3" qsCatId="3D" csTypeId="urn:microsoft.com/office/officeart/2005/8/colors/colorful5" csCatId="colorful" phldr="1"/>
      <dgm:spPr/>
    </dgm:pt>
    <dgm:pt modelId="{45FBA7BC-56BF-462E-BFB5-76E08666B00C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A3055CF-CB12-46EF-9D4E-94AC8F822597}" type="parTrans" cxnId="{BC72FE15-1065-4C58-8117-61D4E1433423}">
      <dgm:prSet/>
      <dgm:spPr/>
      <dgm:t>
        <a:bodyPr/>
        <a:lstStyle/>
        <a:p>
          <a:endParaRPr lang="en-US"/>
        </a:p>
      </dgm:t>
    </dgm:pt>
    <dgm:pt modelId="{A7D27313-8BD9-4741-8329-0A96C7C6803D}" type="sibTrans" cxnId="{BC72FE15-1065-4C58-8117-61D4E1433423}">
      <dgm:prSet/>
      <dgm:spPr/>
      <dgm:t>
        <a:bodyPr/>
        <a:lstStyle/>
        <a:p>
          <a:endParaRPr lang="en-US"/>
        </a:p>
      </dgm:t>
    </dgm:pt>
    <dgm:pt modelId="{28A739A8-9F52-4319-9D53-53A430458B47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D8FC7D40-192C-423C-B979-EA6B4F2E34CC}" type="parTrans" cxnId="{18A65C22-E787-460C-BCFF-88C05168A81B}">
      <dgm:prSet/>
      <dgm:spPr/>
      <dgm:t>
        <a:bodyPr/>
        <a:lstStyle/>
        <a:p>
          <a:endParaRPr lang="en-US"/>
        </a:p>
      </dgm:t>
    </dgm:pt>
    <dgm:pt modelId="{1A6F22B0-F28B-4E15-8A9D-80A3C28DE4CC}" type="sibTrans" cxnId="{18A65C22-E787-460C-BCFF-88C05168A81B}">
      <dgm:prSet/>
      <dgm:spPr/>
      <dgm:t>
        <a:bodyPr/>
        <a:lstStyle/>
        <a:p>
          <a:endParaRPr lang="en-US"/>
        </a:p>
      </dgm:t>
    </dgm:pt>
    <dgm:pt modelId="{101D4711-3044-4414-9CB4-580C8CB126CE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5FAACAD-88A1-40C1-87B3-1379DB20E4CB}" type="parTrans" cxnId="{49558C4A-9508-49DD-BA66-C2F926DA0E32}">
      <dgm:prSet/>
      <dgm:spPr/>
      <dgm:t>
        <a:bodyPr/>
        <a:lstStyle/>
        <a:p>
          <a:endParaRPr lang="en-US"/>
        </a:p>
      </dgm:t>
    </dgm:pt>
    <dgm:pt modelId="{E065EC42-F639-4D87-91DD-ACCD117F0FE1}" type="sibTrans" cxnId="{49558C4A-9508-49DD-BA66-C2F926DA0E32}">
      <dgm:prSet/>
      <dgm:spPr/>
      <dgm:t>
        <a:bodyPr/>
        <a:lstStyle/>
        <a:p>
          <a:endParaRPr lang="en-US"/>
        </a:p>
      </dgm:t>
    </dgm:pt>
    <dgm:pt modelId="{027232A7-6F41-4006-95A4-56C11891B38F}">
      <dgm:prSet phldrT="[Text]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6DD6BCF-B4EA-483C-9669-83C44C08216F}" type="parTrans" cxnId="{99D395C1-DFE4-4F9C-B048-6BC49E8D7E35}">
      <dgm:prSet/>
      <dgm:spPr/>
      <dgm:t>
        <a:bodyPr/>
        <a:lstStyle/>
        <a:p>
          <a:endParaRPr lang="en-US"/>
        </a:p>
      </dgm:t>
    </dgm:pt>
    <dgm:pt modelId="{F5A5E470-D972-4A7B-BF8F-336EC5BD4093}" type="sibTrans" cxnId="{99D395C1-DFE4-4F9C-B048-6BC49E8D7E35}">
      <dgm:prSet/>
      <dgm:spPr/>
      <dgm:t>
        <a:bodyPr/>
        <a:lstStyle/>
        <a:p>
          <a:endParaRPr lang="en-US"/>
        </a:p>
      </dgm:t>
    </dgm:pt>
    <dgm:pt modelId="{DE80422A-C00D-49AC-B529-13A8D1360062}" type="pres">
      <dgm:prSet presAssocID="{DD79486A-7673-4E74-B037-5A3036C4ECC6}" presName="Name0" presStyleCnt="0">
        <dgm:presLayoutVars>
          <dgm:chMax val="7"/>
          <dgm:dir/>
          <dgm:resizeHandles val="exact"/>
        </dgm:presLayoutVars>
      </dgm:prSet>
      <dgm:spPr/>
    </dgm:pt>
    <dgm:pt modelId="{858BB8B4-4DBA-4E34-A087-A2D3AB4844EA}" type="pres">
      <dgm:prSet presAssocID="{DD79486A-7673-4E74-B037-5A3036C4ECC6}" presName="ellipse1" presStyleLbl="vennNode1" presStyleIdx="0" presStyleCnt="4">
        <dgm:presLayoutVars>
          <dgm:bulletEnabled val="1"/>
        </dgm:presLayoutVars>
      </dgm:prSet>
      <dgm:spPr/>
    </dgm:pt>
    <dgm:pt modelId="{0D2CD362-C563-4D13-A645-3F47713C9271}" type="pres">
      <dgm:prSet presAssocID="{DD79486A-7673-4E74-B037-5A3036C4ECC6}" presName="ellipse2" presStyleLbl="vennNode1" presStyleIdx="1" presStyleCnt="4">
        <dgm:presLayoutVars>
          <dgm:bulletEnabled val="1"/>
        </dgm:presLayoutVars>
      </dgm:prSet>
      <dgm:spPr/>
    </dgm:pt>
    <dgm:pt modelId="{42A9DA99-8155-44CE-9E37-CF8123CCC9DE}" type="pres">
      <dgm:prSet presAssocID="{DD79486A-7673-4E74-B037-5A3036C4ECC6}" presName="ellipse3" presStyleLbl="vennNode1" presStyleIdx="2" presStyleCnt="4">
        <dgm:presLayoutVars>
          <dgm:bulletEnabled val="1"/>
        </dgm:presLayoutVars>
      </dgm:prSet>
      <dgm:spPr/>
    </dgm:pt>
    <dgm:pt modelId="{AFC56B6F-432E-4C6B-A896-3984C70FF43C}" type="pres">
      <dgm:prSet presAssocID="{DD79486A-7673-4E74-B037-5A3036C4ECC6}" presName="ellipse4" presStyleLbl="vennNode1" presStyleIdx="3" presStyleCnt="4" custLinFactNeighborX="20375" custLinFactNeighborY="-58122">
        <dgm:presLayoutVars>
          <dgm:bulletEnabled val="1"/>
        </dgm:presLayoutVars>
      </dgm:prSet>
      <dgm:spPr/>
    </dgm:pt>
  </dgm:ptLst>
  <dgm:cxnLst>
    <dgm:cxn modelId="{BC72FE15-1065-4C58-8117-61D4E1433423}" srcId="{DD79486A-7673-4E74-B037-5A3036C4ECC6}" destId="{45FBA7BC-56BF-462E-BFB5-76E08666B00C}" srcOrd="0" destOrd="0" parTransId="{3A3055CF-CB12-46EF-9D4E-94AC8F822597}" sibTransId="{A7D27313-8BD9-4741-8329-0A96C7C6803D}"/>
    <dgm:cxn modelId="{18A65C22-E787-460C-BCFF-88C05168A81B}" srcId="{DD79486A-7673-4E74-B037-5A3036C4ECC6}" destId="{28A739A8-9F52-4319-9D53-53A430458B47}" srcOrd="2" destOrd="0" parTransId="{D8FC7D40-192C-423C-B979-EA6B4F2E34CC}" sibTransId="{1A6F22B0-F28B-4E15-8A9D-80A3C28DE4CC}"/>
    <dgm:cxn modelId="{49558C4A-9508-49DD-BA66-C2F926DA0E32}" srcId="{DD79486A-7673-4E74-B037-5A3036C4ECC6}" destId="{101D4711-3044-4414-9CB4-580C8CB126CE}" srcOrd="1" destOrd="0" parTransId="{45FAACAD-88A1-40C1-87B3-1379DB20E4CB}" sibTransId="{E065EC42-F639-4D87-91DD-ACCD117F0FE1}"/>
    <dgm:cxn modelId="{961BD470-862C-4B43-BF09-4061CE8DAC51}" type="presOf" srcId="{28A739A8-9F52-4319-9D53-53A430458B47}" destId="{42A9DA99-8155-44CE-9E37-CF8123CCC9DE}" srcOrd="0" destOrd="0" presId="urn:microsoft.com/office/officeart/2005/8/layout/rings+Icon"/>
    <dgm:cxn modelId="{8A971553-D781-4BA9-8DC7-5E4C7BD95779}" type="presOf" srcId="{101D4711-3044-4414-9CB4-580C8CB126CE}" destId="{0D2CD362-C563-4D13-A645-3F47713C9271}" srcOrd="0" destOrd="0" presId="urn:microsoft.com/office/officeart/2005/8/layout/rings+Icon"/>
    <dgm:cxn modelId="{99D395C1-DFE4-4F9C-B048-6BC49E8D7E35}" srcId="{DD79486A-7673-4E74-B037-5A3036C4ECC6}" destId="{027232A7-6F41-4006-95A4-56C11891B38F}" srcOrd="3" destOrd="0" parTransId="{16DD6BCF-B4EA-483C-9669-83C44C08216F}" sibTransId="{F5A5E470-D972-4A7B-BF8F-336EC5BD4093}"/>
    <dgm:cxn modelId="{055BA8D8-1F2A-418B-90EE-02EB2B6C3486}" type="presOf" srcId="{DD79486A-7673-4E74-B037-5A3036C4ECC6}" destId="{DE80422A-C00D-49AC-B529-13A8D1360062}" srcOrd="0" destOrd="0" presId="urn:microsoft.com/office/officeart/2005/8/layout/rings+Icon"/>
    <dgm:cxn modelId="{FFFFF0DC-08FC-45E5-B72C-554B078336DE}" type="presOf" srcId="{027232A7-6F41-4006-95A4-56C11891B38F}" destId="{AFC56B6F-432E-4C6B-A896-3984C70FF43C}" srcOrd="0" destOrd="0" presId="urn:microsoft.com/office/officeart/2005/8/layout/rings+Icon"/>
    <dgm:cxn modelId="{47204EE2-E6AB-47F0-8156-7348DEEA4864}" type="presOf" srcId="{45FBA7BC-56BF-462E-BFB5-76E08666B00C}" destId="{858BB8B4-4DBA-4E34-A087-A2D3AB4844EA}" srcOrd="0" destOrd="0" presId="urn:microsoft.com/office/officeart/2005/8/layout/rings+Icon"/>
    <dgm:cxn modelId="{94678E0E-20CB-4252-A983-4155955D032F}" type="presParOf" srcId="{DE80422A-C00D-49AC-B529-13A8D1360062}" destId="{858BB8B4-4DBA-4E34-A087-A2D3AB4844EA}" srcOrd="0" destOrd="0" presId="urn:microsoft.com/office/officeart/2005/8/layout/rings+Icon"/>
    <dgm:cxn modelId="{204F4F95-0358-454A-B7ED-73812D90F349}" type="presParOf" srcId="{DE80422A-C00D-49AC-B529-13A8D1360062}" destId="{0D2CD362-C563-4D13-A645-3F47713C9271}" srcOrd="1" destOrd="0" presId="urn:microsoft.com/office/officeart/2005/8/layout/rings+Icon"/>
    <dgm:cxn modelId="{1D5989F7-3333-4AA7-8B96-89211009AEA4}" type="presParOf" srcId="{DE80422A-C00D-49AC-B529-13A8D1360062}" destId="{42A9DA99-8155-44CE-9E37-CF8123CCC9DE}" srcOrd="2" destOrd="0" presId="urn:microsoft.com/office/officeart/2005/8/layout/rings+Icon"/>
    <dgm:cxn modelId="{9BCA3C2F-129B-4921-A699-EC6D3FCD94DE}" type="presParOf" srcId="{DE80422A-C00D-49AC-B529-13A8D1360062}" destId="{AFC56B6F-432E-4C6B-A896-3984C70FF43C}" srcOrd="3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BB8B4-4DBA-4E34-A087-A2D3AB4844EA}">
      <dsp:nvSpPr>
        <dsp:cNvPr id="0" name=""/>
        <dsp:cNvSpPr/>
      </dsp:nvSpPr>
      <dsp:spPr>
        <a:xfrm>
          <a:off x="2650096" y="0"/>
          <a:ext cx="2589453" cy="2589416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6500" b="0" i="1" kern="1200" dirty="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6500" i="1" kern="1200" dirty="0" smtClean="0"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 lang="en-US" sz="6500" b="0" i="1" kern="1200" dirty="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m:oMathPara>
          </a14:m>
          <a:endParaRPr lang="en-US" sz="6500" kern="1200" dirty="0"/>
        </a:p>
      </dsp:txBody>
      <dsp:txXfrm>
        <a:off x="3029313" y="379211"/>
        <a:ext cx="1831019" cy="1830994"/>
      </dsp:txXfrm>
    </dsp:sp>
    <dsp:sp modelId="{0D2CD362-C563-4D13-A645-3F47713C9271}">
      <dsp:nvSpPr>
        <dsp:cNvPr id="0" name=""/>
        <dsp:cNvSpPr/>
      </dsp:nvSpPr>
      <dsp:spPr>
        <a:xfrm>
          <a:off x="3982911" y="1726996"/>
          <a:ext cx="2589453" cy="2589416"/>
        </a:xfrm>
        <a:prstGeom prst="ellipse">
          <a:avLst/>
        </a:prstGeom>
        <a:solidFill>
          <a:schemeClr val="accent5">
            <a:alpha val="50000"/>
            <a:hueOff val="10398092"/>
            <a:satOff val="-284"/>
            <a:lumOff val="-156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6500" b="0" i="1" kern="1200" dirty="0" smtClean="0">
                    <a:latin typeface="Cambria Math" panose="02040503050406030204" pitchFamily="18" charset="0"/>
                  </a:rPr>
                  <m:t>𝑌</m:t>
                </m:r>
              </m:oMath>
            </m:oMathPara>
          </a14:m>
          <a:endParaRPr lang="en-US" sz="6500" kern="1200" dirty="0"/>
        </a:p>
      </dsp:txBody>
      <dsp:txXfrm>
        <a:off x="4362128" y="2106207"/>
        <a:ext cx="1831019" cy="1830994"/>
      </dsp:txXfrm>
    </dsp:sp>
    <dsp:sp modelId="{42A9DA99-8155-44CE-9E37-CF8123CCC9DE}">
      <dsp:nvSpPr>
        <dsp:cNvPr id="0" name=""/>
        <dsp:cNvSpPr/>
      </dsp:nvSpPr>
      <dsp:spPr>
        <a:xfrm>
          <a:off x="4716271" y="0"/>
          <a:ext cx="2589453" cy="2589416"/>
        </a:xfrm>
        <a:prstGeom prst="ellipse">
          <a:avLst/>
        </a:prstGeom>
        <a:solidFill>
          <a:schemeClr val="accent5">
            <a:alpha val="50000"/>
            <a:hueOff val="20796183"/>
            <a:satOff val="-568"/>
            <a:lumOff val="-313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6500" b="0" i="1" kern="1200" dirty="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6500" i="1" kern="1200" dirty="0" smtClean="0"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 lang="en-US" sz="6500" b="0" i="1" kern="1200" dirty="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m:oMathPara>
          </a14:m>
          <a:endParaRPr lang="en-US" sz="6500" kern="1200" dirty="0"/>
        </a:p>
      </dsp:txBody>
      <dsp:txXfrm>
        <a:off x="5095488" y="379211"/>
        <a:ext cx="1831019" cy="18309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BB8B4-4DBA-4E34-A087-A2D3AB4844EA}">
      <dsp:nvSpPr>
        <dsp:cNvPr id="0" name=""/>
        <dsp:cNvSpPr/>
      </dsp:nvSpPr>
      <dsp:spPr>
        <a:xfrm>
          <a:off x="1984505" y="0"/>
          <a:ext cx="2589099" cy="2589416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6500" b="0" i="1" kern="1200" dirty="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6500" i="1" kern="1200" dirty="0" smtClean="0"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 lang="en-US" sz="6500" b="0" i="1" kern="1200" dirty="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m:oMathPara>
          </a14:m>
          <a:endParaRPr lang="en-US" sz="6500" kern="1200" dirty="0"/>
        </a:p>
      </dsp:txBody>
      <dsp:txXfrm>
        <a:off x="2363670" y="379211"/>
        <a:ext cx="1830769" cy="1830994"/>
      </dsp:txXfrm>
    </dsp:sp>
    <dsp:sp modelId="{0D2CD362-C563-4D13-A645-3F47713C9271}">
      <dsp:nvSpPr>
        <dsp:cNvPr id="0" name=""/>
        <dsp:cNvSpPr/>
      </dsp:nvSpPr>
      <dsp:spPr>
        <a:xfrm>
          <a:off x="3316588" y="1726996"/>
          <a:ext cx="2589099" cy="2589416"/>
        </a:xfrm>
        <a:prstGeom prst="ellipse">
          <a:avLst/>
        </a:prstGeom>
        <a:solidFill>
          <a:schemeClr val="accent5">
            <a:alpha val="50000"/>
            <a:hueOff val="6932061"/>
            <a:satOff val="-189"/>
            <a:lumOff val="-104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6500" b="0" i="1" kern="1200" dirty="0" smtClean="0">
                    <a:latin typeface="Cambria Math" panose="02040503050406030204" pitchFamily="18" charset="0"/>
                  </a:rPr>
                  <m:t>𝑌</m:t>
                </m:r>
              </m:oMath>
            </m:oMathPara>
          </a14:m>
          <a:endParaRPr lang="en-US" sz="6500" kern="1200" dirty="0"/>
        </a:p>
      </dsp:txBody>
      <dsp:txXfrm>
        <a:off x="3695753" y="2106207"/>
        <a:ext cx="1830769" cy="1830994"/>
      </dsp:txXfrm>
    </dsp:sp>
    <dsp:sp modelId="{42A9DA99-8155-44CE-9E37-CF8123CCC9DE}">
      <dsp:nvSpPr>
        <dsp:cNvPr id="0" name=""/>
        <dsp:cNvSpPr/>
      </dsp:nvSpPr>
      <dsp:spPr>
        <a:xfrm>
          <a:off x="4648012" y="0"/>
          <a:ext cx="2589099" cy="2589416"/>
        </a:xfrm>
        <a:prstGeom prst="ellipse">
          <a:avLst/>
        </a:prstGeom>
        <a:solidFill>
          <a:schemeClr val="accent5">
            <a:alpha val="50000"/>
            <a:hueOff val="13864123"/>
            <a:satOff val="-379"/>
            <a:lumOff val="-209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6500" b="0" i="1" kern="1200" dirty="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6500" i="1" kern="1200" dirty="0" smtClean="0"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 lang="en-US" sz="6500" b="0" i="1" kern="1200" dirty="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m:oMathPara>
          </a14:m>
          <a:endParaRPr lang="en-US" sz="6500" kern="1200" dirty="0"/>
        </a:p>
      </dsp:txBody>
      <dsp:txXfrm>
        <a:off x="5027177" y="379211"/>
        <a:ext cx="1830769" cy="1830994"/>
      </dsp:txXfrm>
    </dsp:sp>
    <dsp:sp modelId="{AFC56B6F-432E-4C6B-A896-3984C70FF43C}">
      <dsp:nvSpPr>
        <dsp:cNvPr id="0" name=""/>
        <dsp:cNvSpPr/>
      </dsp:nvSpPr>
      <dsp:spPr>
        <a:xfrm>
          <a:off x="6507623" y="221976"/>
          <a:ext cx="2589099" cy="2589416"/>
        </a:xfrm>
        <a:prstGeom prst="ellipse">
          <a:avLst/>
        </a:prstGeom>
        <a:solidFill>
          <a:schemeClr val="accent5">
            <a:alpha val="50000"/>
            <a:hueOff val="20796183"/>
            <a:satOff val="-568"/>
            <a:lumOff val="-313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6500" b="0" i="1" kern="1200" dirty="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6500" i="1" kern="1200" dirty="0" smtClean="0"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 lang="en-US" sz="6500" b="0" i="1" kern="1200" dirty="0" smtClean="0">
                        <a:latin typeface="Cambria Math" panose="02040503050406030204" pitchFamily="18" charset="0"/>
                      </a:rPr>
                      <m:t>3</m:t>
                    </m:r>
                  </m:sub>
                </m:sSub>
              </m:oMath>
            </m:oMathPara>
          </a14:m>
          <a:endParaRPr lang="en-US" sz="6500" kern="1200" dirty="0"/>
        </a:p>
      </dsp:txBody>
      <dsp:txXfrm>
        <a:off x="6886788" y="601187"/>
        <a:ext cx="1830769" cy="1830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8BBFF1-48F2-4A7C-B0F6-0EFF4A3024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A32A2-5483-4673-8761-487E1D5AFA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64BC9-88B6-4E9D-957B-57B6DAA50DF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8543D-6818-4B05-8E4B-306DBC7241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D75E1-1E55-4230-8701-552AFFA6DE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AD411-3DFC-40A4-888A-C55331C2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72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3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37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43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08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0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41763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5520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543113"/>
            <a:ext cx="10554574" cy="43156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2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133834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020370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5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F4696F19-5A84-4A39-94FC-C773DCDED9ED}"/>
              </a:ext>
            </a:extLst>
          </p:cNvPr>
          <p:cNvSpPr/>
          <p:nvPr userDrawn="1"/>
        </p:nvSpPr>
        <p:spPr bwMode="auto">
          <a:xfrm>
            <a:off x="0" y="0"/>
            <a:ext cx="12192000" cy="141763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F94C84-C7FC-4689-B21A-AA72149E2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5520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1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7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5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9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2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BDD83DF-7B52-4331-BEAE-BA1724C75811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7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BDD83DF-7B52-4331-BEAE-BA1724C75811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3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AD84-6D47-4F2E-8897-F6536BBA1D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Econometrics</a:t>
            </a:r>
            <a:br>
              <a:rPr lang="en-US" dirty="0"/>
            </a:br>
            <a:r>
              <a:rPr lang="en-US" dirty="0"/>
              <a:t>Lecture 5: Multiple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FDAC4-911A-4A95-BA4A-DAB6E709B8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Diomides Mavroyiannis, 2022</a:t>
            </a:r>
          </a:p>
        </p:txBody>
      </p:sp>
    </p:spTree>
    <p:extLst>
      <p:ext uri="{BB962C8B-B14F-4D97-AF65-F5344CB8AC3E}">
        <p14:creationId xmlns:p14="http://schemas.microsoft.com/office/powerpoint/2010/main" val="2856299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69935-3910-4543-8A34-4886B920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else remains the same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C15AAB-15CD-4C6A-81D8-13324209A2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In the Venn diagram, identify the following:</a:t>
                </a:r>
              </a:p>
              <a:p>
                <a:pPr lvl="1"/>
                <a:r>
                  <a:rPr lang="en-US" b="0" dirty="0"/>
                  <a:t>The total area to be explained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𝑆𝑞𝑢𝑎𝑟𝑒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𝑇𝑜𝑡𝑎𝑙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ba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The area that is explained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𝑆𝑞𝑢𝑎𝑟𝑒𝑠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𝐸𝑥𝑝𝑙𝑎𝑖𝑛𝑒𝑑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ba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The area that is not explained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𝑆𝑞𝑢𝑎𝑟𝑒𝑠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𝑅𝑒𝑠𝑖𝑑𝑢𝑎𝑙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𝑊h𝑎𝑡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𝑝𝑟𝑜𝑝𝑜𝑟𝑡𝑖𝑜𝑛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𝑣𝑎𝑟𝑖𝑎𝑡𝑖𝑜𝑛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𝑒𝑥𝑝𝑙𝑎𝑖𝑛𝑒𝑑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𝑆𝑆𝑇</m:t>
                        </m:r>
                      </m:den>
                    </m:f>
                  </m:oMath>
                </a14:m>
                <a:endParaRPr lang="en-US" sz="2400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C15AAB-15CD-4C6A-81D8-13324209A2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40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D583-BD3B-4D4B-B2EC-4E3C2794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regression 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F376-4857-428A-97ED-43EBEF842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to get the regression coefficient in multiple regression</a:t>
            </a:r>
          </a:p>
          <a:p>
            <a:r>
              <a:rPr lang="en-US" dirty="0"/>
              <a:t>One is by matrix algebra</a:t>
            </a:r>
          </a:p>
          <a:p>
            <a:r>
              <a:rPr lang="en-US" dirty="0"/>
              <a:t>The other is the theorem we will look at</a:t>
            </a:r>
          </a:p>
        </p:txBody>
      </p:sp>
    </p:spTree>
    <p:extLst>
      <p:ext uri="{BB962C8B-B14F-4D97-AF65-F5344CB8AC3E}">
        <p14:creationId xmlns:p14="http://schemas.microsoft.com/office/powerpoint/2010/main" val="143936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7C494-E356-447A-AD17-61C6BB52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1E47A2D8-10F0-4B26-BB34-9E2E254BB1C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23639942"/>
                  </p:ext>
                </p:extLst>
              </p:nvPr>
            </p:nvGraphicFramePr>
            <p:xfrm>
              <a:off x="819150" y="1543050"/>
              <a:ext cx="10553700" cy="431641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1E47A2D8-10F0-4B26-BB34-9E2E254BB1C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23639942"/>
                  </p:ext>
                </p:extLst>
              </p:nvPr>
            </p:nvGraphicFramePr>
            <p:xfrm>
              <a:off x="819150" y="1543050"/>
              <a:ext cx="10553700" cy="431641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0843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E554E-4952-44C3-A2C5-561AF94EE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DFDCD6-FBB9-4350-949D-A5BE60AE18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>
                  <a:latin typeface="Arial Black" panose="020B0A04020102020204" pitchFamily="34" charset="0"/>
                </a:endParaRPr>
              </a:p>
              <a:p>
                <a:r>
                  <a:rPr lang="en-US" sz="2400" dirty="0">
                    <a:latin typeface="Arial Black" panose="020B0A04020102020204" pitchFamily="34" charset="0"/>
                  </a:rPr>
                  <a:t>The exercise is to minimize this equation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Arial Black" panose="020B0A04020102020204" pitchFamily="34" charset="0"/>
                  </a:rPr>
                  <a:t> = 0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Arial Black" panose="020B0A04020102020204" pitchFamily="34" charset="0"/>
                  </a:rPr>
                  <a:t> = 0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Arial Black" panose="020B0A04020102020204" pitchFamily="34" charset="0"/>
                  </a:rPr>
                  <a:t> = 0</a:t>
                </a:r>
              </a:p>
              <a:p>
                <a:pPr lvl="1"/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DFDCD6-FBB9-4350-949D-A5BE60AE18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7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6060-D0EA-4486-9BEC-6166F209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linear regression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79EA50-9FBD-4411-A960-4761D36646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dependent variable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independent variable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error term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slope coefficient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magnitude difference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79EA50-9FBD-4411-A960-4761D36646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E727331-0905-4532-B4EF-E3D3DFA3C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247900"/>
            <a:ext cx="49720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0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5E87-A3B4-4EF9-A5E1-A6B27D2D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slope and intercept coefficient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34C6D4-B807-45DD-9BD3-24BD456D75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sz="2800" dirty="0"/>
                  <a:t>Formula is complex, usually this is done in with matrix algebra, but we can cheat and use the Frisch-Waugh theorem</a:t>
                </a:r>
              </a:p>
              <a:p>
                <a:r>
                  <a:rPr lang="en-US" sz="2800" dirty="0"/>
                  <a:t>Step 1: Regress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  <a:p>
                <a:r>
                  <a:rPr lang="en-US" sz="2800" dirty="0"/>
                  <a:t>Step 2: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dirty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𝑖𝑥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/>
              </a:p>
              <a:p>
                <a:r>
                  <a:rPr lang="en-US" sz="2800" dirty="0"/>
                  <a:t>Step 3: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dirty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𝑖𝑥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dirty="0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𝑖𝑥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/>
              </a:p>
              <a:p>
                <a:r>
                  <a:rPr lang="en-US" sz="2800" dirty="0"/>
                  <a:t>Step 4: Do the same for the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en-US" sz="2800" dirty="0"/>
              </a:p>
              <a:p>
                <a:r>
                  <a:rPr lang="en-US" sz="2800" dirty="0"/>
                  <a:t>Step 5: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-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34C6D4-B807-45DD-9BD3-24BD456D75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456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5BC82-AB4D-467D-9C5C-7D93A8B3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97C4C-369E-486F-8857-B46E56DA7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overlap or correlation of the independent variables is called Collinearity</a:t>
            </a:r>
          </a:p>
          <a:p>
            <a:r>
              <a:rPr lang="en-US" dirty="0"/>
              <a:t>If two variables are perfectly collinear, there is no single coefficient as there are no exact linear relationships</a:t>
            </a:r>
          </a:p>
          <a:p>
            <a:r>
              <a:rPr lang="en-US" dirty="0"/>
              <a:t>Solution: Drop one of the variables</a:t>
            </a:r>
          </a:p>
          <a:p>
            <a:r>
              <a:rPr lang="en-US" dirty="0"/>
              <a:t>If the co-linearity is not perfect but simply high, then a higher sample is required when doing testing</a:t>
            </a:r>
          </a:p>
        </p:txBody>
      </p:sp>
    </p:spTree>
    <p:extLst>
      <p:ext uri="{BB962C8B-B14F-4D97-AF65-F5344CB8AC3E}">
        <p14:creationId xmlns:p14="http://schemas.microsoft.com/office/powerpoint/2010/main" val="3876648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7C494-E356-447A-AD17-61C6BB52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Venn with irrelevant variable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1E47A2D8-10F0-4B26-BB34-9E2E254BB1CD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19150" y="1543050"/>
              <a:ext cx="10553700" cy="431641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1E47A2D8-10F0-4B26-BB34-9E2E254BB1CD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19150" y="1543050"/>
              <a:ext cx="10553700" cy="431641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418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F76E-8173-43FA-A601-1F62246A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properties: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87B4F-EDA6-4515-97D7-EBF4C02C1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Irrelevant variables have a beta of 0 and can be excluded</a:t>
            </a:r>
          </a:p>
          <a:p>
            <a:r>
              <a:rPr lang="en-US" dirty="0"/>
              <a:t>Variables which are correlated but are entirely explained by another, will also have a beta of zero </a:t>
            </a:r>
          </a:p>
        </p:txBody>
      </p:sp>
    </p:spTree>
    <p:extLst>
      <p:ext uri="{BB962C8B-B14F-4D97-AF65-F5344CB8AC3E}">
        <p14:creationId xmlns:p14="http://schemas.microsoft.com/office/powerpoint/2010/main" val="1384546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21243</TotalTime>
  <Words>359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Black</vt:lpstr>
      <vt:lpstr>Calibri</vt:lpstr>
      <vt:lpstr>Cambria Math</vt:lpstr>
      <vt:lpstr>Century Gothic</vt:lpstr>
      <vt:lpstr>Wingdings 2</vt:lpstr>
      <vt:lpstr>Quotable</vt:lpstr>
      <vt:lpstr>Econometrics Lecture 5: Multiple Regression</vt:lpstr>
      <vt:lpstr>What is a regression line?</vt:lpstr>
      <vt:lpstr>Venn</vt:lpstr>
      <vt:lpstr>Minimizing </vt:lpstr>
      <vt:lpstr>The linear regression equation</vt:lpstr>
      <vt:lpstr>The slope and intercept coefficient</vt:lpstr>
      <vt:lpstr>Collinearity</vt:lpstr>
      <vt:lpstr>Venn with irrelevant variable</vt:lpstr>
      <vt:lpstr>Further properties:</vt:lpstr>
      <vt:lpstr>Everything else remains the same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Diomides Mavroyiannis</dc:creator>
  <cp:lastModifiedBy>Diomides Mavroyiannis</cp:lastModifiedBy>
  <cp:revision>29</cp:revision>
  <dcterms:created xsi:type="dcterms:W3CDTF">2022-01-28T19:51:37Z</dcterms:created>
  <dcterms:modified xsi:type="dcterms:W3CDTF">2022-03-09T18:20:28Z</dcterms:modified>
</cp:coreProperties>
</file>