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8"/>
  </p:handoutMasterIdLst>
  <p:sldIdLst>
    <p:sldId id="256" r:id="rId2"/>
    <p:sldId id="275" r:id="rId3"/>
    <p:sldId id="285" r:id="rId4"/>
    <p:sldId id="287" r:id="rId5"/>
    <p:sldId id="286" r:id="rId6"/>
    <p:sldId id="28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6: Variable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effects</a:t>
            </a:r>
          </a:p>
          <a:p>
            <a:r>
              <a:rPr lang="en-US" dirty="0"/>
              <a:t>Combined effects</a:t>
            </a:r>
          </a:p>
          <a:p>
            <a:r>
              <a:rPr lang="en-US" dirty="0"/>
              <a:t>Log-Log</a:t>
            </a:r>
          </a:p>
          <a:p>
            <a:r>
              <a:rPr lang="en-US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060-D0EA-4486-9BEC-6166F209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we square our variable we can capture non-linear effects: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If we are trying to explain wages using years of work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060-D0EA-4486-9BEC-6166F209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Combined/Interaction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We can create an interaction effect by multiplying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Marriage may have a unique effect on women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162-F8C1-4F9C-BBF5-A0FC2325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029A-421B-4C52-BEB8-50B9863A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log Y</a:t>
            </a:r>
          </a:p>
          <a:p>
            <a:pPr lvl="1"/>
            <a:r>
              <a:rPr lang="en-US" dirty="0"/>
              <a:t>X is in units and Y is in percent</a:t>
            </a:r>
          </a:p>
          <a:p>
            <a:pPr lvl="2"/>
            <a:r>
              <a:rPr lang="en-US" dirty="0"/>
              <a:t>Increasing X by 1 unit, will increase Y by 2%</a:t>
            </a:r>
          </a:p>
          <a:p>
            <a:r>
              <a:rPr lang="en-US" dirty="0"/>
              <a:t>Taking the log of X</a:t>
            </a:r>
          </a:p>
          <a:p>
            <a:pPr lvl="1"/>
            <a:r>
              <a:rPr lang="en-US" dirty="0"/>
              <a:t>X is in percent and Y is in units</a:t>
            </a:r>
          </a:p>
          <a:p>
            <a:pPr lvl="2"/>
            <a:r>
              <a:rPr lang="en-US" dirty="0"/>
              <a:t>Increasing X by 1% will increase Y by 2 units</a:t>
            </a:r>
          </a:p>
          <a:p>
            <a:r>
              <a:rPr lang="en-US" dirty="0"/>
              <a:t>Log of Y and X</a:t>
            </a:r>
          </a:p>
          <a:p>
            <a:pPr lvl="1"/>
            <a:r>
              <a:rPr lang="en-US" dirty="0"/>
              <a:t>X is in percent and Y is in percent</a:t>
            </a:r>
          </a:p>
          <a:p>
            <a:pPr lvl="2"/>
            <a:r>
              <a:rPr lang="en-US" dirty="0"/>
              <a:t>Increasing X by 1% will increase Y by 2%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2C8D-BA79-478A-9606-0815BFDA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E90-DE25-4D8C-98EE-D75AFFA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variables are superior to category type variables</a:t>
            </a:r>
          </a:p>
          <a:p>
            <a:r>
              <a:rPr lang="en-US" dirty="0"/>
              <a:t>Example: Imagine we want to measure the effect of neighborhood on income and that there are 4 neighborhoods. Making one variable that takes on 4 values would average out the effects of each one</a:t>
            </a:r>
          </a:p>
          <a:p>
            <a:r>
              <a:rPr lang="en-US" dirty="0"/>
              <a:t>Solution: Dummy for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410530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21332</TotalTime>
  <Words>224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Century Gothic</vt:lpstr>
      <vt:lpstr>Wingdings 2</vt:lpstr>
      <vt:lpstr>Quotable</vt:lpstr>
      <vt:lpstr>Econometrics Lecture 6: Variable transformations</vt:lpstr>
      <vt:lpstr>Types of transformations</vt:lpstr>
      <vt:lpstr>Non-Linear Effects</vt:lpstr>
      <vt:lpstr>Combined/Interaction effects</vt:lpstr>
      <vt:lpstr>Logs</vt:lpstr>
      <vt:lpstr>Dummy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30</cp:revision>
  <dcterms:created xsi:type="dcterms:W3CDTF">2022-01-28T19:51:37Z</dcterms:created>
  <dcterms:modified xsi:type="dcterms:W3CDTF">2022-03-12T10:08:22Z</dcterms:modified>
</cp:coreProperties>
</file>