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304" r:id="rId4"/>
    <p:sldId id="302" r:id="rId5"/>
    <p:sldId id="303" r:id="rId6"/>
    <p:sldId id="30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78480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535A-271B-48F1-AA2E-4194C4CAFDC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79EF5-D7C3-49FD-824C-178C7A78D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Econometrics</a:t>
            </a:r>
            <a:br>
              <a:rPr lang="en-US" dirty="0"/>
            </a:br>
            <a:r>
              <a:rPr lang="en-US" dirty="0"/>
              <a:t>Lecture 8: Wrap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583-BD3B-4D4B-B2EC-4E3C2794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F376-4857-428A-97ED-43EBEF84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Bias, consistency and efficiency</a:t>
            </a:r>
          </a:p>
          <a:p>
            <a:r>
              <a:rPr lang="en-US" dirty="0"/>
              <a:t>Measurement error in Y</a:t>
            </a:r>
          </a:p>
          <a:p>
            <a:r>
              <a:rPr lang="en-US" dirty="0"/>
              <a:t>Measurement error in X</a:t>
            </a:r>
          </a:p>
          <a:p>
            <a:r>
              <a:rPr lang="en-US" dirty="0"/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43936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1E5D-1462-4689-8AC3-279DDF1E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 consistency vs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154E-ABAA-4111-9BB8-F3C75433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Bias: The sample mean is on average equal to the true mean</a:t>
            </a:r>
          </a:p>
          <a:p>
            <a:pPr lvl="1"/>
            <a:r>
              <a:rPr lang="en-US" dirty="0"/>
              <a:t>Cause 1: model error</a:t>
            </a:r>
          </a:p>
          <a:p>
            <a:pPr lvl="1"/>
            <a:r>
              <a:rPr lang="en-US" dirty="0"/>
              <a:t>Cause 2: Omitted variable </a:t>
            </a:r>
          </a:p>
          <a:p>
            <a:pPr lvl="1"/>
            <a:r>
              <a:rPr lang="en-US" dirty="0"/>
              <a:t>Cause 3: Independent variable measurement error</a:t>
            </a:r>
          </a:p>
          <a:p>
            <a:r>
              <a:rPr lang="en-US" dirty="0"/>
              <a:t>Consistency: As sample size increases, the distribution around the true value becomes a point</a:t>
            </a:r>
          </a:p>
          <a:p>
            <a:r>
              <a:rPr lang="en-US" dirty="0"/>
              <a:t>Efficiency: How small are the errors per observation? A more efficient estimator can have for example lower error on beta than a less efficient one. </a:t>
            </a:r>
          </a:p>
          <a:p>
            <a:pPr lvl="1"/>
            <a:r>
              <a:rPr lang="en-US" dirty="0"/>
              <a:t>Most common is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02544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1595-BF59-4EBF-B175-7AE47C19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variable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9FFD7-049D-4D5A-AD56-E2E8CF36D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What if we measure the dependent variable with noise?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 no problem, we are just increasing the error term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9FFD7-049D-4D5A-AD56-E2E8CF36D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17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C401-3534-40BE-BEB3-6081EA7D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8D4BC-F003-4672-A9AB-01C88C1A3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What if we measure the independent variable with noise?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Which we know will biased towards 0 depending on the variance of the error vs 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8D4BC-F003-4672-A9AB-01C88C1A3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49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C3C0-3F12-4FAF-8F73-F6B5C8DC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98040-0F70-4C55-8BAF-F68DE744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607" y="2052084"/>
            <a:ext cx="9830900" cy="3466214"/>
          </a:xfrm>
        </p:spPr>
      </p:pic>
    </p:spTree>
    <p:extLst>
      <p:ext uri="{BB962C8B-B14F-4D97-AF65-F5344CB8AC3E}">
        <p14:creationId xmlns:p14="http://schemas.microsoft.com/office/powerpoint/2010/main" val="3668858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22722</TotalTime>
  <Words>229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 Math</vt:lpstr>
      <vt:lpstr>Century Gothic</vt:lpstr>
      <vt:lpstr>Wingdings 2</vt:lpstr>
      <vt:lpstr>Quotable</vt:lpstr>
      <vt:lpstr>Econometrics Lecture 8: Wrap up</vt:lpstr>
      <vt:lpstr>Plan</vt:lpstr>
      <vt:lpstr>Bias vs consistency vs efficiency</vt:lpstr>
      <vt:lpstr>Dependent variable error</vt:lpstr>
      <vt:lpstr>Independent variable error</vt:lpstr>
      <vt:lpstr>Different kinds of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41</cp:revision>
  <dcterms:created xsi:type="dcterms:W3CDTF">2022-01-28T19:51:37Z</dcterms:created>
  <dcterms:modified xsi:type="dcterms:W3CDTF">2022-03-26T09:06:21Z</dcterms:modified>
</cp:coreProperties>
</file>