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60" r:id="rId3"/>
    <p:sldId id="340" r:id="rId4"/>
    <p:sldId id="341" r:id="rId5"/>
    <p:sldId id="342" r:id="rId6"/>
    <p:sldId id="34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Epilog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640A9-A595-46EF-A8E7-396C7B88CF73}">
  <a:tblStyle styleId="{946640A9-A595-46EF-A8E7-396C7B88C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ACFF44-9032-49A8-9B0D-F51C211C87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02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58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75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97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"/>
          <p:cNvSpPr txBox="1">
            <a:spLocks noGrp="1"/>
          </p:cNvSpPr>
          <p:nvPr>
            <p:ph type="ctrTitle"/>
          </p:nvPr>
        </p:nvSpPr>
        <p:spPr>
          <a:xfrm>
            <a:off x="466449" y="-76655"/>
            <a:ext cx="4714405" cy="3061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 smtClean="0"/>
              <a:t>Итоговая работа </a:t>
            </a:r>
            <a:br>
              <a:rPr lang="ru-RU" sz="2000" dirty="0" smtClean="0"/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МДК 02.01 Технология разработки программного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обеспечения</a:t>
            </a:r>
            <a:b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тему: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«</a:t>
            </a:r>
            <a:r>
              <a:rPr lang="ru-RU" sz="2000" dirty="0" err="1" smtClean="0"/>
              <a:t>Риелторская</a:t>
            </a:r>
            <a:r>
              <a:rPr lang="ru-RU" sz="2000" dirty="0" smtClean="0"/>
              <a:t> фирма»</a:t>
            </a:r>
            <a:endParaRPr sz="2000"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subTitle" idx="1"/>
          </p:nvPr>
        </p:nvSpPr>
        <p:spPr>
          <a:xfrm>
            <a:off x="592757" y="3572745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работу выполнила студентка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Группы 22ИС-1 Исхакова Дилара</a:t>
            </a:r>
            <a:endParaRPr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5389642" y="130661"/>
            <a:ext cx="3754358" cy="3497555"/>
            <a:chOff x="5483130" y="353960"/>
            <a:chExt cx="3754358" cy="3497555"/>
          </a:xfrm>
        </p:grpSpPr>
        <p:sp>
          <p:nvSpPr>
            <p:cNvPr id="720" name="Google Shape;720;p26"/>
            <p:cNvSpPr/>
            <p:nvPr/>
          </p:nvSpPr>
          <p:spPr>
            <a:xfrm>
              <a:off x="7148815" y="1542896"/>
              <a:ext cx="10501" cy="432759"/>
            </a:xfrm>
            <a:custGeom>
              <a:avLst/>
              <a:gdLst/>
              <a:ahLst/>
              <a:cxnLst/>
              <a:rect l="l" t="t" r="r" b="b"/>
              <a:pathLst>
                <a:path w="9525" h="392525" extrusionOk="0">
                  <a:moveTo>
                    <a:pt x="0" y="0"/>
                  </a:moveTo>
                  <a:lnTo>
                    <a:pt x="0" y="392525"/>
                  </a:lnTo>
                </a:path>
              </a:pathLst>
            </a:custGeom>
            <a:noFill/>
            <a:ln w="29900" cap="rnd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1" name="Google Shape;721;p26"/>
            <p:cNvGrpSpPr/>
            <p:nvPr/>
          </p:nvGrpSpPr>
          <p:grpSpPr>
            <a:xfrm>
              <a:off x="5483130" y="2415465"/>
              <a:ext cx="27232" cy="532378"/>
              <a:chOff x="3534917" y="4467129"/>
              <a:chExt cx="24765" cy="484156"/>
            </a:xfrm>
          </p:grpSpPr>
          <p:sp>
            <p:nvSpPr>
              <p:cNvPr id="722" name="Google Shape;722;p26"/>
              <p:cNvSpPr/>
              <p:nvPr/>
            </p:nvSpPr>
            <p:spPr>
              <a:xfrm>
                <a:off x="3547300" y="4478845"/>
                <a:ext cx="9525" cy="46072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60724" extrusionOk="0">
                    <a:moveTo>
                      <a:pt x="0" y="460724"/>
                    </a:moveTo>
                    <a:lnTo>
                      <a:pt x="0" y="0"/>
                    </a:lnTo>
                  </a:path>
                </a:pathLst>
              </a:custGeom>
              <a:noFill/>
              <a:ln w="10950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>
                <a:off x="3534917" y="4926520"/>
                <a:ext cx="24765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5" extrusionOk="0">
                    <a:moveTo>
                      <a:pt x="24765" y="12382"/>
                    </a:moveTo>
                    <a:cubicBezTo>
                      <a:pt x="24765" y="19240"/>
                      <a:pt x="19241" y="24765"/>
                      <a:pt x="12383" y="24765"/>
                    </a:cubicBezTo>
                    <a:cubicBezTo>
                      <a:pt x="5525" y="24765"/>
                      <a:pt x="0" y="19240"/>
                      <a:pt x="0" y="12382"/>
                    </a:cubicBezTo>
                    <a:cubicBezTo>
                      <a:pt x="0" y="5524"/>
                      <a:pt x="5525" y="0"/>
                      <a:pt x="12383" y="0"/>
                    </a:cubicBezTo>
                    <a:cubicBezTo>
                      <a:pt x="19241" y="0"/>
                      <a:pt x="24765" y="5524"/>
                      <a:pt x="24765" y="12382"/>
                    </a:cubicBezTo>
                    <a:close/>
                  </a:path>
                </a:pathLst>
              </a:custGeom>
              <a:solidFill>
                <a:srgbClr val="6F708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>
                <a:off x="3534917" y="4467129"/>
                <a:ext cx="24765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5" extrusionOk="0">
                    <a:moveTo>
                      <a:pt x="24765" y="12383"/>
                    </a:moveTo>
                    <a:cubicBezTo>
                      <a:pt x="24765" y="5525"/>
                      <a:pt x="19241" y="0"/>
                      <a:pt x="12383" y="0"/>
                    </a:cubicBezTo>
                    <a:cubicBezTo>
                      <a:pt x="5525" y="0"/>
                      <a:pt x="0" y="5525"/>
                      <a:pt x="0" y="12383"/>
                    </a:cubicBezTo>
                    <a:cubicBezTo>
                      <a:pt x="0" y="19241"/>
                      <a:pt x="5525" y="24765"/>
                      <a:pt x="12383" y="24765"/>
                    </a:cubicBezTo>
                    <a:cubicBezTo>
                      <a:pt x="19241" y="24765"/>
                      <a:pt x="24765" y="19241"/>
                      <a:pt x="24765" y="12383"/>
                    </a:cubicBezTo>
                    <a:close/>
                  </a:path>
                </a:pathLst>
              </a:custGeom>
              <a:solidFill>
                <a:srgbClr val="6F708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5" name="Google Shape;725;p26"/>
            <p:cNvGrpSpPr/>
            <p:nvPr/>
          </p:nvGrpSpPr>
          <p:grpSpPr>
            <a:xfrm>
              <a:off x="5643247" y="2277185"/>
              <a:ext cx="749418" cy="303868"/>
              <a:chOff x="3680531" y="4341375"/>
              <a:chExt cx="681537" cy="276344"/>
            </a:xfrm>
          </p:grpSpPr>
          <p:sp>
            <p:nvSpPr>
              <p:cNvPr id="726" name="Google Shape;726;p26"/>
              <p:cNvSpPr/>
              <p:nvPr/>
            </p:nvSpPr>
            <p:spPr>
              <a:xfrm>
                <a:off x="3692461" y="4353401"/>
                <a:ext cx="657796" cy="251936"/>
              </a:xfrm>
              <a:custGeom>
                <a:avLst/>
                <a:gdLst/>
                <a:ahLst/>
                <a:cxnLst/>
                <a:rect l="l" t="t" r="r" b="b"/>
                <a:pathLst>
                  <a:path w="657796" h="251936" extrusionOk="0">
                    <a:moveTo>
                      <a:pt x="0" y="0"/>
                    </a:moveTo>
                    <a:lnTo>
                      <a:pt x="217075" y="217075"/>
                    </a:lnTo>
                    <a:cubicBezTo>
                      <a:pt x="239363" y="239363"/>
                      <a:pt x="269653" y="251936"/>
                      <a:pt x="301180" y="251936"/>
                    </a:cubicBezTo>
                    <a:lnTo>
                      <a:pt x="657797" y="251936"/>
                    </a:lnTo>
                  </a:path>
                </a:pathLst>
              </a:custGeom>
              <a:noFill/>
              <a:ln w="10950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>
                <a:off x="3680531" y="4341375"/>
                <a:ext cx="24812" cy="24812"/>
              </a:xfrm>
              <a:custGeom>
                <a:avLst/>
                <a:gdLst/>
                <a:ahLst/>
                <a:cxnLst/>
                <a:rect l="l" t="t" r="r" b="b"/>
                <a:pathLst>
                  <a:path w="24812" h="24812" extrusionOk="0">
                    <a:moveTo>
                      <a:pt x="3643" y="21169"/>
                    </a:moveTo>
                    <a:cubicBezTo>
                      <a:pt x="-1214" y="16312"/>
                      <a:pt x="-1214" y="8501"/>
                      <a:pt x="3643" y="3643"/>
                    </a:cubicBezTo>
                    <a:cubicBezTo>
                      <a:pt x="8501" y="-1214"/>
                      <a:pt x="16312" y="-1214"/>
                      <a:pt x="21169" y="3643"/>
                    </a:cubicBezTo>
                    <a:cubicBezTo>
                      <a:pt x="26027" y="8501"/>
                      <a:pt x="26027" y="16312"/>
                      <a:pt x="21169" y="21169"/>
                    </a:cubicBezTo>
                    <a:cubicBezTo>
                      <a:pt x="16312" y="26027"/>
                      <a:pt x="8501" y="26027"/>
                      <a:pt x="3643" y="21169"/>
                    </a:cubicBezTo>
                    <a:close/>
                  </a:path>
                </a:pathLst>
              </a:custGeom>
              <a:solidFill>
                <a:srgbClr val="6F708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>
                <a:off x="4337303" y="4592955"/>
                <a:ext cx="24765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 extrusionOk="0">
                    <a:moveTo>
                      <a:pt x="12383" y="24765"/>
                    </a:moveTo>
                    <a:cubicBezTo>
                      <a:pt x="19241" y="24765"/>
                      <a:pt x="24765" y="19240"/>
                      <a:pt x="24765" y="12382"/>
                    </a:cubicBezTo>
                    <a:cubicBezTo>
                      <a:pt x="24765" y="5524"/>
                      <a:pt x="19241" y="0"/>
                      <a:pt x="12383" y="0"/>
                    </a:cubicBezTo>
                    <a:cubicBezTo>
                      <a:pt x="5525" y="0"/>
                      <a:pt x="0" y="5524"/>
                      <a:pt x="0" y="12382"/>
                    </a:cubicBezTo>
                    <a:cubicBezTo>
                      <a:pt x="0" y="19240"/>
                      <a:pt x="5525" y="24765"/>
                      <a:pt x="12383" y="24765"/>
                    </a:cubicBezTo>
                    <a:close/>
                  </a:path>
                </a:pathLst>
              </a:custGeom>
              <a:solidFill>
                <a:srgbClr val="6F708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9" name="Google Shape;839;p26"/>
            <p:cNvGrpSpPr/>
            <p:nvPr/>
          </p:nvGrpSpPr>
          <p:grpSpPr>
            <a:xfrm>
              <a:off x="7810967" y="2543174"/>
              <a:ext cx="1047787" cy="27232"/>
              <a:chOff x="7384446" y="3573113"/>
              <a:chExt cx="952880" cy="24765"/>
            </a:xfrm>
          </p:grpSpPr>
          <p:sp>
            <p:nvSpPr>
              <p:cNvPr id="840" name="Google Shape;840;p26"/>
              <p:cNvSpPr/>
              <p:nvPr/>
            </p:nvSpPr>
            <p:spPr>
              <a:xfrm>
                <a:off x="7396162" y="3585495"/>
                <a:ext cx="929354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29354" h="9525" extrusionOk="0">
                    <a:moveTo>
                      <a:pt x="929354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0950" cap="flat" cmpd="sng">
                <a:solidFill>
                  <a:schemeClr val="accent4"/>
                </a:solidFill>
                <a:prstDash val="dashDot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>
                <a:off x="8312562" y="3573113"/>
                <a:ext cx="24764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24765" extrusionOk="0">
                    <a:moveTo>
                      <a:pt x="12382" y="0"/>
                    </a:moveTo>
                    <a:cubicBezTo>
                      <a:pt x="19240" y="0"/>
                      <a:pt x="24765" y="5524"/>
                      <a:pt x="24765" y="12382"/>
                    </a:cubicBezTo>
                    <a:cubicBezTo>
                      <a:pt x="24765" y="19240"/>
                      <a:pt x="19240" y="24765"/>
                      <a:pt x="12382" y="24765"/>
                    </a:cubicBezTo>
                    <a:cubicBezTo>
                      <a:pt x="5524" y="24765"/>
                      <a:pt x="0" y="19240"/>
                      <a:pt x="0" y="12382"/>
                    </a:cubicBezTo>
                    <a:cubicBezTo>
                      <a:pt x="0" y="5524"/>
                      <a:pt x="5524" y="0"/>
                      <a:pt x="123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>
                <a:off x="7384446" y="3573113"/>
                <a:ext cx="24764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24764" h="24765" extrusionOk="0">
                    <a:moveTo>
                      <a:pt x="12382" y="0"/>
                    </a:moveTo>
                    <a:cubicBezTo>
                      <a:pt x="5524" y="0"/>
                      <a:pt x="0" y="5524"/>
                      <a:pt x="0" y="12382"/>
                    </a:cubicBezTo>
                    <a:cubicBezTo>
                      <a:pt x="0" y="19240"/>
                      <a:pt x="5524" y="24765"/>
                      <a:pt x="12382" y="24765"/>
                    </a:cubicBezTo>
                    <a:cubicBezTo>
                      <a:pt x="19240" y="24765"/>
                      <a:pt x="24765" y="19240"/>
                      <a:pt x="24765" y="12382"/>
                    </a:cubicBezTo>
                    <a:cubicBezTo>
                      <a:pt x="24765" y="5524"/>
                      <a:pt x="19240" y="0"/>
                      <a:pt x="123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" name="Группа 1"/>
            <p:cNvGrpSpPr/>
            <p:nvPr/>
          </p:nvGrpSpPr>
          <p:grpSpPr>
            <a:xfrm>
              <a:off x="5683648" y="353960"/>
              <a:ext cx="3553840" cy="3497555"/>
              <a:chOff x="4909608" y="421118"/>
              <a:chExt cx="4314987" cy="4418593"/>
            </a:xfrm>
          </p:grpSpPr>
          <p:sp>
            <p:nvSpPr>
              <p:cNvPr id="702" name="Google Shape;702;p26"/>
              <p:cNvSpPr/>
              <p:nvPr/>
            </p:nvSpPr>
            <p:spPr>
              <a:xfrm rot="1053742">
                <a:off x="4909608" y="421118"/>
                <a:ext cx="4314987" cy="4418593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4028" extrusionOk="0">
                    <a:moveTo>
                      <a:pt x="22493" y="0"/>
                    </a:moveTo>
                    <a:cubicBezTo>
                      <a:pt x="21088" y="0"/>
                      <a:pt x="19696" y="207"/>
                      <a:pt x="18384" y="686"/>
                    </a:cubicBezTo>
                    <a:cubicBezTo>
                      <a:pt x="16538" y="1365"/>
                      <a:pt x="14788" y="2674"/>
                      <a:pt x="13800" y="4401"/>
                    </a:cubicBezTo>
                    <a:cubicBezTo>
                      <a:pt x="12502" y="6663"/>
                      <a:pt x="12633" y="9461"/>
                      <a:pt x="11597" y="11842"/>
                    </a:cubicBezTo>
                    <a:cubicBezTo>
                      <a:pt x="10764" y="13771"/>
                      <a:pt x="8704" y="14926"/>
                      <a:pt x="7073" y="16116"/>
                    </a:cubicBezTo>
                    <a:cubicBezTo>
                      <a:pt x="4548" y="17962"/>
                      <a:pt x="2048" y="20141"/>
                      <a:pt x="1179" y="23260"/>
                    </a:cubicBezTo>
                    <a:cubicBezTo>
                      <a:pt x="0" y="27415"/>
                      <a:pt x="346" y="32368"/>
                      <a:pt x="2715" y="36071"/>
                    </a:cubicBezTo>
                    <a:cubicBezTo>
                      <a:pt x="4489" y="38834"/>
                      <a:pt x="7513" y="39655"/>
                      <a:pt x="10644" y="39715"/>
                    </a:cubicBezTo>
                    <a:cubicBezTo>
                      <a:pt x="10740" y="39716"/>
                      <a:pt x="10835" y="39717"/>
                      <a:pt x="10932" y="39717"/>
                    </a:cubicBezTo>
                    <a:cubicBezTo>
                      <a:pt x="12378" y="39717"/>
                      <a:pt x="13967" y="39555"/>
                      <a:pt x="15526" y="39555"/>
                    </a:cubicBezTo>
                    <a:cubicBezTo>
                      <a:pt x="17089" y="39555"/>
                      <a:pt x="18623" y="39718"/>
                      <a:pt x="19955" y="40369"/>
                    </a:cubicBezTo>
                    <a:cubicBezTo>
                      <a:pt x="23538" y="42115"/>
                      <a:pt x="27996" y="44028"/>
                      <a:pt x="32241" y="44028"/>
                    </a:cubicBezTo>
                    <a:cubicBezTo>
                      <a:pt x="33555" y="44028"/>
                      <a:pt x="34848" y="43845"/>
                      <a:pt x="36088" y="43417"/>
                    </a:cubicBezTo>
                    <a:cubicBezTo>
                      <a:pt x="41505" y="41548"/>
                      <a:pt x="44149" y="37905"/>
                      <a:pt x="44934" y="33178"/>
                    </a:cubicBezTo>
                    <a:cubicBezTo>
                      <a:pt x="45720" y="28463"/>
                      <a:pt x="43565" y="24534"/>
                      <a:pt x="42875" y="20796"/>
                    </a:cubicBezTo>
                    <a:cubicBezTo>
                      <a:pt x="42446" y="18438"/>
                      <a:pt x="42160" y="15819"/>
                      <a:pt x="41422" y="13473"/>
                    </a:cubicBezTo>
                    <a:cubicBezTo>
                      <a:pt x="41148" y="12580"/>
                      <a:pt x="40779" y="11711"/>
                      <a:pt x="40339" y="10890"/>
                    </a:cubicBezTo>
                    <a:cubicBezTo>
                      <a:pt x="38076" y="6675"/>
                      <a:pt x="34100" y="3496"/>
                      <a:pt x="29766" y="1615"/>
                    </a:cubicBezTo>
                    <a:cubicBezTo>
                      <a:pt x="27553" y="661"/>
                      <a:pt x="25002" y="0"/>
                      <a:pt x="22493" y="0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5" name="Google Shape;705;p26"/>
              <p:cNvGrpSpPr/>
              <p:nvPr/>
            </p:nvGrpSpPr>
            <p:grpSpPr>
              <a:xfrm>
                <a:off x="5631673" y="1763897"/>
                <a:ext cx="2961645" cy="1992933"/>
                <a:chOff x="5311140" y="3874579"/>
                <a:chExt cx="2693384" cy="1812416"/>
              </a:xfrm>
            </p:grpSpPr>
            <p:grpSp>
              <p:nvGrpSpPr>
                <p:cNvPr id="706" name="Google Shape;706;p26"/>
                <p:cNvGrpSpPr/>
                <p:nvPr/>
              </p:nvGrpSpPr>
              <p:grpSpPr>
                <a:xfrm>
                  <a:off x="6183439" y="5359431"/>
                  <a:ext cx="948880" cy="327564"/>
                  <a:chOff x="6183439" y="5359431"/>
                  <a:chExt cx="948880" cy="327564"/>
                </a:xfrm>
              </p:grpSpPr>
              <p:sp>
                <p:nvSpPr>
                  <p:cNvPr id="707" name="Google Shape;707;p26"/>
                  <p:cNvSpPr/>
                  <p:nvPr/>
                </p:nvSpPr>
                <p:spPr>
                  <a:xfrm>
                    <a:off x="6459569" y="5359431"/>
                    <a:ext cx="396621" cy="291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621" h="291274" extrusionOk="0">
                        <a:moveTo>
                          <a:pt x="396621" y="0"/>
                        </a:moveTo>
                        <a:lnTo>
                          <a:pt x="396621" y="291274"/>
                        </a:lnTo>
                        <a:lnTo>
                          <a:pt x="0" y="291274"/>
                        </a:lnTo>
                        <a:lnTo>
                          <a:pt x="0" y="0"/>
                        </a:lnTo>
                        <a:lnTo>
                          <a:pt x="140304" y="0"/>
                        </a:lnTo>
                        <a:lnTo>
                          <a:pt x="140304" y="140017"/>
                        </a:lnTo>
                        <a:cubicBezTo>
                          <a:pt x="140304" y="171926"/>
                          <a:pt x="166402" y="198120"/>
                          <a:pt x="198311" y="198120"/>
                        </a:cubicBezTo>
                        <a:cubicBezTo>
                          <a:pt x="230220" y="198120"/>
                          <a:pt x="256413" y="171926"/>
                          <a:pt x="256413" y="140017"/>
                        </a:cubicBezTo>
                        <a:lnTo>
                          <a:pt x="256413" y="0"/>
                        </a:lnTo>
                        <a:lnTo>
                          <a:pt x="396621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6"/>
                  <p:cNvSpPr/>
                  <p:nvPr/>
                </p:nvSpPr>
                <p:spPr>
                  <a:xfrm>
                    <a:off x="6459569" y="5359431"/>
                    <a:ext cx="140303" cy="59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03" h="59054" extrusionOk="0">
                        <a:moveTo>
                          <a:pt x="0" y="0"/>
                        </a:moveTo>
                        <a:lnTo>
                          <a:pt x="140304" y="0"/>
                        </a:lnTo>
                        <a:lnTo>
                          <a:pt x="140304" y="59055"/>
                        </a:lnTo>
                        <a:lnTo>
                          <a:pt x="0" y="4286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6"/>
                  <p:cNvSpPr/>
                  <p:nvPr/>
                </p:nvSpPr>
                <p:spPr>
                  <a:xfrm>
                    <a:off x="6715982" y="5359431"/>
                    <a:ext cx="140207" cy="88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207" h="88391" extrusionOk="0">
                        <a:moveTo>
                          <a:pt x="140208" y="0"/>
                        </a:moveTo>
                        <a:lnTo>
                          <a:pt x="140208" y="88392"/>
                        </a:lnTo>
                        <a:lnTo>
                          <a:pt x="0" y="72295"/>
                        </a:lnTo>
                        <a:lnTo>
                          <a:pt x="0" y="0"/>
                        </a:lnTo>
                        <a:lnTo>
                          <a:pt x="14020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6"/>
                  <p:cNvSpPr/>
                  <p:nvPr/>
                </p:nvSpPr>
                <p:spPr>
                  <a:xfrm>
                    <a:off x="6183439" y="5647467"/>
                    <a:ext cx="948880" cy="39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880" h="39528" extrusionOk="0">
                        <a:moveTo>
                          <a:pt x="0" y="0"/>
                        </a:moveTo>
                        <a:lnTo>
                          <a:pt x="948880" y="0"/>
                        </a:lnTo>
                        <a:lnTo>
                          <a:pt x="948880" y="39529"/>
                        </a:lnTo>
                        <a:lnTo>
                          <a:pt x="0" y="3952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11" name="Google Shape;711;p26"/>
                <p:cNvSpPr/>
                <p:nvPr/>
              </p:nvSpPr>
              <p:spPr>
                <a:xfrm>
                  <a:off x="5311140" y="3874579"/>
                  <a:ext cx="2693384" cy="1517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384" h="1517428" extrusionOk="0">
                      <a:moveTo>
                        <a:pt x="2693384" y="107442"/>
                      </a:moveTo>
                      <a:lnTo>
                        <a:pt x="2693384" y="1409890"/>
                      </a:lnTo>
                      <a:cubicBezTo>
                        <a:pt x="2693384" y="1469231"/>
                        <a:pt x="2645283" y="1517428"/>
                        <a:pt x="2585847" y="1517428"/>
                      </a:cubicBezTo>
                      <a:lnTo>
                        <a:pt x="107537" y="1517428"/>
                      </a:lnTo>
                      <a:cubicBezTo>
                        <a:pt x="48101" y="1517428"/>
                        <a:pt x="0" y="1469231"/>
                        <a:pt x="0" y="1409890"/>
                      </a:cubicBezTo>
                      <a:lnTo>
                        <a:pt x="0" y="107442"/>
                      </a:lnTo>
                      <a:cubicBezTo>
                        <a:pt x="0" y="48101"/>
                        <a:pt x="48101" y="0"/>
                        <a:pt x="107537" y="0"/>
                      </a:cubicBezTo>
                      <a:lnTo>
                        <a:pt x="2585847" y="0"/>
                      </a:lnTo>
                      <a:cubicBezTo>
                        <a:pt x="2645283" y="0"/>
                        <a:pt x="2693384" y="48101"/>
                        <a:pt x="2693384" y="1074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6"/>
                <p:cNvSpPr/>
                <p:nvPr/>
              </p:nvSpPr>
              <p:spPr>
                <a:xfrm>
                  <a:off x="5311140" y="4009739"/>
                  <a:ext cx="2693384" cy="122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384" h="1223295" extrusionOk="0">
                      <a:moveTo>
                        <a:pt x="0" y="0"/>
                      </a:moveTo>
                      <a:lnTo>
                        <a:pt x="2693384" y="0"/>
                      </a:lnTo>
                      <a:lnTo>
                        <a:pt x="2693384" y="1223296"/>
                      </a:lnTo>
                      <a:lnTo>
                        <a:pt x="0" y="12232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26"/>
                <p:cNvSpPr/>
                <p:nvPr/>
              </p:nvSpPr>
              <p:spPr>
                <a:xfrm>
                  <a:off x="6619875" y="5273611"/>
                  <a:ext cx="76009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09" h="76009" extrusionOk="0">
                      <a:moveTo>
                        <a:pt x="76009" y="38005"/>
                      </a:moveTo>
                      <a:cubicBezTo>
                        <a:pt x="76009" y="58960"/>
                        <a:pt x="59055" y="76010"/>
                        <a:pt x="38005" y="76010"/>
                      </a:cubicBezTo>
                      <a:cubicBezTo>
                        <a:pt x="16955" y="76010"/>
                        <a:pt x="0" y="59055"/>
                        <a:pt x="0" y="38005"/>
                      </a:cubicBezTo>
                      <a:cubicBezTo>
                        <a:pt x="0" y="16954"/>
                        <a:pt x="16955" y="0"/>
                        <a:pt x="38005" y="0"/>
                      </a:cubicBezTo>
                      <a:cubicBezTo>
                        <a:pt x="59055" y="0"/>
                        <a:pt x="76009" y="16954"/>
                        <a:pt x="76009" y="38005"/>
                      </a:cubicBez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4" name="Google Shape;714;p26"/>
              <p:cNvGrpSpPr/>
              <p:nvPr/>
            </p:nvGrpSpPr>
            <p:grpSpPr>
              <a:xfrm>
                <a:off x="6285440" y="656304"/>
                <a:ext cx="1654423" cy="835905"/>
                <a:chOff x="5905690" y="2867310"/>
                <a:chExt cx="1504568" cy="760190"/>
              </a:xfrm>
            </p:grpSpPr>
            <p:sp>
              <p:nvSpPr>
                <p:cNvPr id="715" name="Google Shape;715;p26"/>
                <p:cNvSpPr/>
                <p:nvPr/>
              </p:nvSpPr>
              <p:spPr>
                <a:xfrm>
                  <a:off x="5905690" y="2867310"/>
                  <a:ext cx="1504568" cy="760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568" h="760190" extrusionOk="0">
                      <a:moveTo>
                        <a:pt x="1504379" y="647414"/>
                      </a:moveTo>
                      <a:cubicBezTo>
                        <a:pt x="1504379" y="709708"/>
                        <a:pt x="1453896" y="760190"/>
                        <a:pt x="1391602" y="760190"/>
                      </a:cubicBezTo>
                      <a:lnTo>
                        <a:pt x="194881" y="760190"/>
                      </a:lnTo>
                      <a:cubicBezTo>
                        <a:pt x="87249" y="760190"/>
                        <a:pt x="0" y="672941"/>
                        <a:pt x="0" y="565309"/>
                      </a:cubicBezTo>
                      <a:cubicBezTo>
                        <a:pt x="0" y="457676"/>
                        <a:pt x="87249" y="370522"/>
                        <a:pt x="194881" y="370522"/>
                      </a:cubicBezTo>
                      <a:cubicBezTo>
                        <a:pt x="220027" y="370522"/>
                        <a:pt x="244126" y="375285"/>
                        <a:pt x="266223" y="383953"/>
                      </a:cubicBezTo>
                      <a:cubicBezTo>
                        <a:pt x="266223" y="382714"/>
                        <a:pt x="266223" y="381381"/>
                        <a:pt x="266223" y="380047"/>
                      </a:cubicBezTo>
                      <a:cubicBezTo>
                        <a:pt x="266223" y="240030"/>
                        <a:pt x="341947" y="117729"/>
                        <a:pt x="454628" y="51816"/>
                      </a:cubicBezTo>
                      <a:cubicBezTo>
                        <a:pt x="510921" y="18859"/>
                        <a:pt x="576453" y="0"/>
                        <a:pt x="646366" y="0"/>
                      </a:cubicBezTo>
                      <a:cubicBezTo>
                        <a:pt x="832009" y="0"/>
                        <a:pt x="986504" y="133064"/>
                        <a:pt x="1019747" y="309086"/>
                      </a:cubicBezTo>
                      <a:cubicBezTo>
                        <a:pt x="1054989" y="288893"/>
                        <a:pt x="1095851" y="277368"/>
                        <a:pt x="1139476" y="277368"/>
                      </a:cubicBezTo>
                      <a:cubicBezTo>
                        <a:pt x="1272731" y="277368"/>
                        <a:pt x="1380839" y="385477"/>
                        <a:pt x="1380839" y="518731"/>
                      </a:cubicBezTo>
                      <a:cubicBezTo>
                        <a:pt x="1380839" y="524256"/>
                        <a:pt x="1380648" y="529685"/>
                        <a:pt x="1380268" y="535114"/>
                      </a:cubicBezTo>
                      <a:cubicBezTo>
                        <a:pt x="1384078" y="534734"/>
                        <a:pt x="1387887" y="534543"/>
                        <a:pt x="1391793" y="534543"/>
                      </a:cubicBezTo>
                      <a:cubicBezTo>
                        <a:pt x="1454086" y="534543"/>
                        <a:pt x="1504569" y="585026"/>
                        <a:pt x="1504569" y="64731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>
                  <a:off x="5905690" y="2918364"/>
                  <a:ext cx="922591" cy="709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591" h="709136" extrusionOk="0">
                      <a:moveTo>
                        <a:pt x="922305" y="709136"/>
                      </a:moveTo>
                      <a:lnTo>
                        <a:pt x="194881" y="709136"/>
                      </a:lnTo>
                      <a:cubicBezTo>
                        <a:pt x="87249" y="709136"/>
                        <a:pt x="0" y="621887"/>
                        <a:pt x="0" y="514255"/>
                      </a:cubicBezTo>
                      <a:cubicBezTo>
                        <a:pt x="0" y="406622"/>
                        <a:pt x="87249" y="319468"/>
                        <a:pt x="194881" y="319468"/>
                      </a:cubicBezTo>
                      <a:cubicBezTo>
                        <a:pt x="220027" y="319468"/>
                        <a:pt x="244126" y="324231"/>
                        <a:pt x="266223" y="332899"/>
                      </a:cubicBezTo>
                      <a:cubicBezTo>
                        <a:pt x="266223" y="331660"/>
                        <a:pt x="266223" y="330327"/>
                        <a:pt x="266223" y="328993"/>
                      </a:cubicBezTo>
                      <a:cubicBezTo>
                        <a:pt x="266223" y="188976"/>
                        <a:pt x="341947" y="66675"/>
                        <a:pt x="454628" y="762"/>
                      </a:cubicBezTo>
                      <a:cubicBezTo>
                        <a:pt x="515683" y="-2286"/>
                        <a:pt x="577024" y="3429"/>
                        <a:pt x="633984" y="24860"/>
                      </a:cubicBezTo>
                      <a:cubicBezTo>
                        <a:pt x="707803" y="52768"/>
                        <a:pt x="773239" y="110109"/>
                        <a:pt x="797052" y="185261"/>
                      </a:cubicBezTo>
                      <a:cubicBezTo>
                        <a:pt x="820864" y="260509"/>
                        <a:pt x="795433" y="352425"/>
                        <a:pt x="728472" y="394144"/>
                      </a:cubicBezTo>
                      <a:cubicBezTo>
                        <a:pt x="769334" y="388430"/>
                        <a:pt x="808863" y="395002"/>
                        <a:pt x="844010" y="416433"/>
                      </a:cubicBezTo>
                      <a:cubicBezTo>
                        <a:pt x="879157" y="437864"/>
                        <a:pt x="902970" y="481298"/>
                        <a:pt x="892302" y="521113"/>
                      </a:cubicBezTo>
                      <a:cubicBezTo>
                        <a:pt x="885730" y="545782"/>
                        <a:pt x="867156" y="565975"/>
                        <a:pt x="845629" y="579787"/>
                      </a:cubicBezTo>
                      <a:cubicBezTo>
                        <a:pt x="824769" y="593217"/>
                        <a:pt x="801148" y="601408"/>
                        <a:pt x="777621" y="609314"/>
                      </a:cubicBezTo>
                      <a:cubicBezTo>
                        <a:pt x="788479" y="605790"/>
                        <a:pt x="793623" y="605790"/>
                        <a:pt x="805910" y="605314"/>
                      </a:cubicBezTo>
                      <a:cubicBezTo>
                        <a:pt x="819055" y="604742"/>
                        <a:pt x="832961" y="608457"/>
                        <a:pt x="842010" y="618077"/>
                      </a:cubicBezTo>
                      <a:cubicBezTo>
                        <a:pt x="851059" y="627698"/>
                        <a:pt x="853440" y="643890"/>
                        <a:pt x="845153" y="654082"/>
                      </a:cubicBezTo>
                      <a:cubicBezTo>
                        <a:pt x="859727" y="639699"/>
                        <a:pt x="881919" y="651510"/>
                        <a:pt x="897541" y="664845"/>
                      </a:cubicBezTo>
                      <a:cubicBezTo>
                        <a:pt x="910971" y="676180"/>
                        <a:pt x="919067" y="691991"/>
                        <a:pt x="922591" y="7091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7" name="Google Shape;717;p26"/>
              <p:cNvGrpSpPr/>
              <p:nvPr/>
            </p:nvGrpSpPr>
            <p:grpSpPr>
              <a:xfrm>
                <a:off x="8276803" y="1327941"/>
                <a:ext cx="387944" cy="273258"/>
                <a:chOff x="7716678" y="3270218"/>
                <a:chExt cx="352805" cy="248507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7716678" y="3270218"/>
                  <a:ext cx="352805" cy="24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805" h="248507" extrusionOk="0">
                      <a:moveTo>
                        <a:pt x="261938" y="0"/>
                      </a:moveTo>
                      <a:lnTo>
                        <a:pt x="90868" y="0"/>
                      </a:lnTo>
                      <a:cubicBezTo>
                        <a:pt x="40862" y="0"/>
                        <a:pt x="0" y="40862"/>
                        <a:pt x="0" y="90869"/>
                      </a:cubicBezTo>
                      <a:cubicBezTo>
                        <a:pt x="0" y="140875"/>
                        <a:pt x="38100" y="178879"/>
                        <a:pt x="85725" y="181642"/>
                      </a:cubicBezTo>
                      <a:lnTo>
                        <a:pt x="29527" y="248508"/>
                      </a:lnTo>
                      <a:lnTo>
                        <a:pt x="135445" y="181833"/>
                      </a:lnTo>
                      <a:lnTo>
                        <a:pt x="261938" y="181833"/>
                      </a:lnTo>
                      <a:cubicBezTo>
                        <a:pt x="311944" y="181833"/>
                        <a:pt x="352806" y="140970"/>
                        <a:pt x="352806" y="90964"/>
                      </a:cubicBezTo>
                      <a:cubicBezTo>
                        <a:pt x="352806" y="40958"/>
                        <a:pt x="311944" y="95"/>
                        <a:pt x="261938" y="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7783353" y="3331749"/>
                  <a:ext cx="219455" cy="59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55" h="59054" extrusionOk="0">
                      <a:moveTo>
                        <a:pt x="29527" y="0"/>
                      </a:moveTo>
                      <a:cubicBezTo>
                        <a:pt x="13239" y="0"/>
                        <a:pt x="0" y="13240"/>
                        <a:pt x="0" y="29528"/>
                      </a:cubicBezTo>
                      <a:cubicBezTo>
                        <a:pt x="0" y="45815"/>
                        <a:pt x="13239" y="59055"/>
                        <a:pt x="29527" y="59055"/>
                      </a:cubicBezTo>
                      <a:cubicBezTo>
                        <a:pt x="45815" y="59055"/>
                        <a:pt x="59055" y="45815"/>
                        <a:pt x="59055" y="29528"/>
                      </a:cubicBezTo>
                      <a:cubicBezTo>
                        <a:pt x="59055" y="13240"/>
                        <a:pt x="45815" y="0"/>
                        <a:pt x="29527" y="0"/>
                      </a:cubicBezTo>
                      <a:close/>
                      <a:moveTo>
                        <a:pt x="109728" y="0"/>
                      </a:moveTo>
                      <a:cubicBezTo>
                        <a:pt x="93440" y="0"/>
                        <a:pt x="80200" y="13240"/>
                        <a:pt x="80200" y="29528"/>
                      </a:cubicBezTo>
                      <a:cubicBezTo>
                        <a:pt x="80200" y="45815"/>
                        <a:pt x="93440" y="59055"/>
                        <a:pt x="109728" y="59055"/>
                      </a:cubicBezTo>
                      <a:cubicBezTo>
                        <a:pt x="126016" y="59055"/>
                        <a:pt x="139255" y="45815"/>
                        <a:pt x="139255" y="29528"/>
                      </a:cubicBezTo>
                      <a:cubicBezTo>
                        <a:pt x="139255" y="13240"/>
                        <a:pt x="126016" y="0"/>
                        <a:pt x="109728" y="0"/>
                      </a:cubicBezTo>
                      <a:close/>
                      <a:moveTo>
                        <a:pt x="189929" y="0"/>
                      </a:moveTo>
                      <a:cubicBezTo>
                        <a:pt x="173641" y="0"/>
                        <a:pt x="160401" y="13240"/>
                        <a:pt x="160401" y="29528"/>
                      </a:cubicBezTo>
                      <a:cubicBezTo>
                        <a:pt x="160401" y="45815"/>
                        <a:pt x="173641" y="59055"/>
                        <a:pt x="189929" y="59055"/>
                      </a:cubicBezTo>
                      <a:cubicBezTo>
                        <a:pt x="206216" y="59055"/>
                        <a:pt x="219456" y="45815"/>
                        <a:pt x="219456" y="29528"/>
                      </a:cubicBezTo>
                      <a:cubicBezTo>
                        <a:pt x="219456" y="13240"/>
                        <a:pt x="206216" y="0"/>
                        <a:pt x="1899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9" name="Google Shape;729;p26"/>
              <p:cNvGrpSpPr/>
              <p:nvPr/>
            </p:nvGrpSpPr>
            <p:grpSpPr>
              <a:xfrm>
                <a:off x="8163164" y="4027994"/>
                <a:ext cx="202142" cy="355685"/>
                <a:chOff x="7613332" y="5933598"/>
                <a:chExt cx="183832" cy="323468"/>
              </a:xfrm>
            </p:grpSpPr>
            <p:sp>
              <p:nvSpPr>
                <p:cNvPr id="730" name="Google Shape;730;p26"/>
                <p:cNvSpPr/>
                <p:nvPr/>
              </p:nvSpPr>
              <p:spPr>
                <a:xfrm>
                  <a:off x="7613332" y="5933598"/>
                  <a:ext cx="183832" cy="323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32" h="323468" extrusionOk="0">
                      <a:moveTo>
                        <a:pt x="91916" y="323469"/>
                      </a:moveTo>
                      <a:lnTo>
                        <a:pt x="91916" y="323469"/>
                      </a:lnTo>
                      <a:cubicBezTo>
                        <a:pt x="41339" y="323469"/>
                        <a:pt x="0" y="282130"/>
                        <a:pt x="0" y="231553"/>
                      </a:cubicBezTo>
                      <a:lnTo>
                        <a:pt x="0" y="91916"/>
                      </a:lnTo>
                      <a:cubicBezTo>
                        <a:pt x="0" y="41338"/>
                        <a:pt x="41339" y="0"/>
                        <a:pt x="91916" y="0"/>
                      </a:cubicBezTo>
                      <a:lnTo>
                        <a:pt x="91916" y="0"/>
                      </a:lnTo>
                      <a:cubicBezTo>
                        <a:pt x="142494" y="0"/>
                        <a:pt x="183832" y="41338"/>
                        <a:pt x="183832" y="91916"/>
                      </a:cubicBezTo>
                      <a:lnTo>
                        <a:pt x="183832" y="231553"/>
                      </a:lnTo>
                      <a:cubicBezTo>
                        <a:pt x="183832" y="282130"/>
                        <a:pt x="142494" y="323469"/>
                        <a:pt x="91916" y="32346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6"/>
                <p:cNvSpPr/>
                <p:nvPr/>
              </p:nvSpPr>
              <p:spPr>
                <a:xfrm>
                  <a:off x="7699533" y="5961602"/>
                  <a:ext cx="11430" cy="54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4101" extrusionOk="0">
                      <a:moveTo>
                        <a:pt x="5715" y="54102"/>
                      </a:moveTo>
                      <a:lnTo>
                        <a:pt x="5715" y="54102"/>
                      </a:lnTo>
                      <a:cubicBezTo>
                        <a:pt x="2572" y="54102"/>
                        <a:pt x="0" y="51530"/>
                        <a:pt x="0" y="48387"/>
                      </a:cubicBezTo>
                      <a:lnTo>
                        <a:pt x="0" y="5715"/>
                      </a:lnTo>
                      <a:cubicBezTo>
                        <a:pt x="0" y="2571"/>
                        <a:pt x="2572" y="0"/>
                        <a:pt x="5715" y="0"/>
                      </a:cubicBezTo>
                      <a:lnTo>
                        <a:pt x="5715" y="0"/>
                      </a:lnTo>
                      <a:cubicBezTo>
                        <a:pt x="8859" y="0"/>
                        <a:pt x="11430" y="2571"/>
                        <a:pt x="11430" y="5715"/>
                      </a:cubicBezTo>
                      <a:lnTo>
                        <a:pt x="11430" y="48387"/>
                      </a:lnTo>
                      <a:cubicBezTo>
                        <a:pt x="11430" y="51530"/>
                        <a:pt x="8859" y="54102"/>
                        <a:pt x="5715" y="5410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2" name="Google Shape;732;p26"/>
              <p:cNvGrpSpPr/>
              <p:nvPr/>
            </p:nvGrpSpPr>
            <p:grpSpPr>
              <a:xfrm>
                <a:off x="6427831" y="3923439"/>
                <a:ext cx="1533857" cy="564092"/>
                <a:chOff x="6546554" y="3679108"/>
                <a:chExt cx="1256642" cy="462143"/>
              </a:xfrm>
            </p:grpSpPr>
            <p:sp>
              <p:nvSpPr>
                <p:cNvPr id="733" name="Google Shape;733;p26"/>
                <p:cNvSpPr/>
                <p:nvPr/>
              </p:nvSpPr>
              <p:spPr>
                <a:xfrm>
                  <a:off x="6546554" y="3679108"/>
                  <a:ext cx="1256642" cy="46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269" h="513492" extrusionOk="0">
                      <a:moveTo>
                        <a:pt x="1334738" y="0"/>
                      </a:moveTo>
                      <a:cubicBezTo>
                        <a:pt x="1368721" y="0"/>
                        <a:pt x="1396270" y="27548"/>
                        <a:pt x="1396270" y="61531"/>
                      </a:cubicBezTo>
                      <a:lnTo>
                        <a:pt x="1396270" y="451961"/>
                      </a:lnTo>
                      <a:cubicBezTo>
                        <a:pt x="1396270" y="485944"/>
                        <a:pt x="1368722" y="513493"/>
                        <a:pt x="1334738" y="513493"/>
                      </a:cubicBezTo>
                      <a:lnTo>
                        <a:pt x="61532" y="513493"/>
                      </a:lnTo>
                      <a:cubicBezTo>
                        <a:pt x="27549" y="513493"/>
                        <a:pt x="0" y="485944"/>
                        <a:pt x="0" y="451961"/>
                      </a:cubicBezTo>
                      <a:lnTo>
                        <a:pt x="0" y="61531"/>
                      </a:lnTo>
                      <a:cubicBezTo>
                        <a:pt x="0" y="27549"/>
                        <a:pt x="27548" y="0"/>
                        <a:pt x="6153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26"/>
                <p:cNvSpPr/>
                <p:nvPr/>
              </p:nvSpPr>
              <p:spPr>
                <a:xfrm>
                  <a:off x="6661108" y="3712144"/>
                  <a:ext cx="69522" cy="6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47" h="77247" extrusionOk="0">
                      <a:moveTo>
                        <a:pt x="0" y="0"/>
                      </a:moveTo>
                      <a:lnTo>
                        <a:pt x="77248" y="0"/>
                      </a:lnTo>
                      <a:lnTo>
                        <a:pt x="77248" y="77248"/>
                      </a:lnTo>
                      <a:lnTo>
                        <a:pt x="0" y="7724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35" name="Google Shape;735;p26"/>
                <p:cNvGrpSpPr/>
                <p:nvPr/>
              </p:nvGrpSpPr>
              <p:grpSpPr>
                <a:xfrm>
                  <a:off x="6805960" y="3712311"/>
                  <a:ext cx="391811" cy="69592"/>
                  <a:chOff x="6322885" y="5875210"/>
                  <a:chExt cx="434911" cy="77247"/>
                </a:xfrm>
              </p:grpSpPr>
              <p:sp>
                <p:nvSpPr>
                  <p:cNvPr id="736" name="Google Shape;736;p26"/>
                  <p:cNvSpPr/>
                  <p:nvPr/>
                </p:nvSpPr>
                <p:spPr>
                  <a:xfrm>
                    <a:off x="6322885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8" y="0"/>
                        </a:lnTo>
                        <a:lnTo>
                          <a:pt x="77248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6"/>
                  <p:cNvSpPr/>
                  <p:nvPr/>
                </p:nvSpPr>
                <p:spPr>
                  <a:xfrm>
                    <a:off x="6412325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8" y="0"/>
                        </a:lnTo>
                        <a:lnTo>
                          <a:pt x="77248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6"/>
                  <p:cNvSpPr/>
                  <p:nvPr/>
                </p:nvSpPr>
                <p:spPr>
                  <a:xfrm>
                    <a:off x="6501765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7" y="0"/>
                        </a:lnTo>
                        <a:lnTo>
                          <a:pt x="77247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6"/>
                  <p:cNvSpPr/>
                  <p:nvPr/>
                </p:nvSpPr>
                <p:spPr>
                  <a:xfrm>
                    <a:off x="6591109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7" y="0"/>
                        </a:lnTo>
                        <a:lnTo>
                          <a:pt x="77247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6"/>
                  <p:cNvSpPr/>
                  <p:nvPr/>
                </p:nvSpPr>
                <p:spPr>
                  <a:xfrm>
                    <a:off x="6680549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8" y="0"/>
                        </a:lnTo>
                        <a:lnTo>
                          <a:pt x="77248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6"/>
                <p:cNvGrpSpPr/>
                <p:nvPr/>
              </p:nvGrpSpPr>
              <p:grpSpPr>
                <a:xfrm>
                  <a:off x="7285642" y="3712311"/>
                  <a:ext cx="391897" cy="69592"/>
                  <a:chOff x="6855333" y="5875210"/>
                  <a:chExt cx="435006" cy="77247"/>
                </a:xfrm>
              </p:grpSpPr>
              <p:sp>
                <p:nvSpPr>
                  <p:cNvPr id="742" name="Google Shape;742;p26"/>
                  <p:cNvSpPr/>
                  <p:nvPr/>
                </p:nvSpPr>
                <p:spPr>
                  <a:xfrm>
                    <a:off x="6855333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7" y="0"/>
                        </a:lnTo>
                        <a:lnTo>
                          <a:pt x="77247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6"/>
                  <p:cNvSpPr/>
                  <p:nvPr/>
                </p:nvSpPr>
                <p:spPr>
                  <a:xfrm>
                    <a:off x="6944772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7" y="0"/>
                        </a:lnTo>
                        <a:lnTo>
                          <a:pt x="77247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6"/>
                  <p:cNvSpPr/>
                  <p:nvPr/>
                </p:nvSpPr>
                <p:spPr>
                  <a:xfrm>
                    <a:off x="7034212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8" y="0"/>
                        </a:lnTo>
                        <a:lnTo>
                          <a:pt x="77248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6"/>
                  <p:cNvSpPr/>
                  <p:nvPr/>
                </p:nvSpPr>
                <p:spPr>
                  <a:xfrm>
                    <a:off x="7123652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8" y="0"/>
                        </a:lnTo>
                        <a:lnTo>
                          <a:pt x="77248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6"/>
                  <p:cNvSpPr/>
                  <p:nvPr/>
                </p:nvSpPr>
                <p:spPr>
                  <a:xfrm>
                    <a:off x="7213092" y="5875210"/>
                    <a:ext cx="77247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7" h="77247" extrusionOk="0">
                        <a:moveTo>
                          <a:pt x="0" y="0"/>
                        </a:moveTo>
                        <a:lnTo>
                          <a:pt x="77248" y="0"/>
                        </a:lnTo>
                        <a:lnTo>
                          <a:pt x="77248" y="77248"/>
                        </a:lnTo>
                        <a:lnTo>
                          <a:pt x="0" y="7724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7" name="Google Shape;747;p26"/>
                <p:cNvGrpSpPr/>
                <p:nvPr/>
              </p:nvGrpSpPr>
              <p:grpSpPr>
                <a:xfrm>
                  <a:off x="6577103" y="3819746"/>
                  <a:ext cx="1198690" cy="70794"/>
                  <a:chOff x="6068853" y="5994463"/>
                  <a:chExt cx="1330547" cy="78581"/>
                </a:xfrm>
              </p:grpSpPr>
              <p:sp>
                <p:nvSpPr>
                  <p:cNvPr id="748" name="Google Shape;748;p26"/>
                  <p:cNvSpPr/>
                  <p:nvPr/>
                </p:nvSpPr>
                <p:spPr>
                  <a:xfrm>
                    <a:off x="6068853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6"/>
                  <p:cNvSpPr/>
                  <p:nvPr/>
                </p:nvSpPr>
                <p:spPr>
                  <a:xfrm>
                    <a:off x="6173152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6"/>
                  <p:cNvSpPr/>
                  <p:nvPr/>
                </p:nvSpPr>
                <p:spPr>
                  <a:xfrm>
                    <a:off x="6277451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6"/>
                  <p:cNvSpPr/>
                  <p:nvPr/>
                </p:nvSpPr>
                <p:spPr>
                  <a:xfrm>
                    <a:off x="6381845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26"/>
                  <p:cNvSpPr/>
                  <p:nvPr/>
                </p:nvSpPr>
                <p:spPr>
                  <a:xfrm>
                    <a:off x="6486144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6"/>
                  <p:cNvSpPr/>
                  <p:nvPr/>
                </p:nvSpPr>
                <p:spPr>
                  <a:xfrm>
                    <a:off x="6590442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4" name="Google Shape;754;p26"/>
                  <p:cNvSpPr/>
                  <p:nvPr/>
                </p:nvSpPr>
                <p:spPr>
                  <a:xfrm>
                    <a:off x="6694836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26"/>
                  <p:cNvSpPr/>
                  <p:nvPr/>
                </p:nvSpPr>
                <p:spPr>
                  <a:xfrm>
                    <a:off x="6799135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26"/>
                  <p:cNvSpPr/>
                  <p:nvPr/>
                </p:nvSpPr>
                <p:spPr>
                  <a:xfrm>
                    <a:off x="6903434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p26"/>
                  <p:cNvSpPr/>
                  <p:nvPr/>
                </p:nvSpPr>
                <p:spPr>
                  <a:xfrm>
                    <a:off x="7007828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26"/>
                  <p:cNvSpPr/>
                  <p:nvPr/>
                </p:nvSpPr>
                <p:spPr>
                  <a:xfrm>
                    <a:off x="7112126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9" name="Google Shape;759;p26"/>
                  <p:cNvSpPr/>
                  <p:nvPr/>
                </p:nvSpPr>
                <p:spPr>
                  <a:xfrm>
                    <a:off x="7216425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0" name="Google Shape;760;p26"/>
                  <p:cNvSpPr/>
                  <p:nvPr/>
                </p:nvSpPr>
                <p:spPr>
                  <a:xfrm>
                    <a:off x="7320819" y="5994463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2" y="0"/>
                        </a:lnTo>
                        <a:lnTo>
                          <a:pt x="78582" y="78582"/>
                        </a:lnTo>
                        <a:lnTo>
                          <a:pt x="0" y="78582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1" name="Google Shape;761;p26"/>
                <p:cNvGrpSpPr/>
                <p:nvPr/>
              </p:nvGrpSpPr>
              <p:grpSpPr>
                <a:xfrm>
                  <a:off x="6577103" y="3995572"/>
                  <a:ext cx="1198690" cy="70794"/>
                  <a:chOff x="6068853" y="6189630"/>
                  <a:chExt cx="1330547" cy="78581"/>
                </a:xfrm>
              </p:grpSpPr>
              <p:sp>
                <p:nvSpPr>
                  <p:cNvPr id="762" name="Google Shape;762;p26"/>
                  <p:cNvSpPr/>
                  <p:nvPr/>
                </p:nvSpPr>
                <p:spPr>
                  <a:xfrm>
                    <a:off x="6068853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26"/>
                  <p:cNvSpPr/>
                  <p:nvPr/>
                </p:nvSpPr>
                <p:spPr>
                  <a:xfrm>
                    <a:off x="6173152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26"/>
                  <p:cNvSpPr/>
                  <p:nvPr/>
                </p:nvSpPr>
                <p:spPr>
                  <a:xfrm>
                    <a:off x="6277451" y="6189630"/>
                    <a:ext cx="497300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300" h="78581" extrusionOk="0">
                        <a:moveTo>
                          <a:pt x="0" y="0"/>
                        </a:moveTo>
                        <a:lnTo>
                          <a:pt x="497300" y="0"/>
                        </a:lnTo>
                        <a:lnTo>
                          <a:pt x="497300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5" name="Google Shape;765;p26"/>
                  <p:cNvSpPr/>
                  <p:nvPr/>
                </p:nvSpPr>
                <p:spPr>
                  <a:xfrm>
                    <a:off x="6799135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6" name="Google Shape;766;p26"/>
                  <p:cNvSpPr/>
                  <p:nvPr/>
                </p:nvSpPr>
                <p:spPr>
                  <a:xfrm>
                    <a:off x="6903434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26"/>
                  <p:cNvSpPr/>
                  <p:nvPr/>
                </p:nvSpPr>
                <p:spPr>
                  <a:xfrm>
                    <a:off x="7007828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8" name="Google Shape;768;p26"/>
                  <p:cNvSpPr/>
                  <p:nvPr/>
                </p:nvSpPr>
                <p:spPr>
                  <a:xfrm>
                    <a:off x="7112126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6"/>
                  <p:cNvSpPr/>
                  <p:nvPr/>
                </p:nvSpPr>
                <p:spPr>
                  <a:xfrm>
                    <a:off x="7216425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0" name="Google Shape;770;p26"/>
                  <p:cNvSpPr/>
                  <p:nvPr/>
                </p:nvSpPr>
                <p:spPr>
                  <a:xfrm>
                    <a:off x="7320819" y="6189630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2" y="0"/>
                        </a:lnTo>
                        <a:lnTo>
                          <a:pt x="78582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1" name="Google Shape;771;p26"/>
                <p:cNvGrpSpPr/>
                <p:nvPr/>
              </p:nvGrpSpPr>
              <p:grpSpPr>
                <a:xfrm>
                  <a:off x="6622239" y="3908904"/>
                  <a:ext cx="1104727" cy="70794"/>
                  <a:chOff x="6118955" y="6093428"/>
                  <a:chExt cx="1226248" cy="78581"/>
                </a:xfrm>
              </p:grpSpPr>
              <p:sp>
                <p:nvSpPr>
                  <p:cNvPr id="772" name="Google Shape;772;p26"/>
                  <p:cNvSpPr/>
                  <p:nvPr/>
                </p:nvSpPr>
                <p:spPr>
                  <a:xfrm>
                    <a:off x="6118955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3" name="Google Shape;773;p26"/>
                  <p:cNvSpPr/>
                  <p:nvPr/>
                </p:nvSpPr>
                <p:spPr>
                  <a:xfrm>
                    <a:off x="6223254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4" name="Google Shape;774;p26"/>
                  <p:cNvSpPr/>
                  <p:nvPr/>
                </p:nvSpPr>
                <p:spPr>
                  <a:xfrm>
                    <a:off x="6327648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5" name="Google Shape;775;p26"/>
                  <p:cNvSpPr/>
                  <p:nvPr/>
                </p:nvSpPr>
                <p:spPr>
                  <a:xfrm>
                    <a:off x="6431946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26"/>
                  <p:cNvSpPr/>
                  <p:nvPr/>
                </p:nvSpPr>
                <p:spPr>
                  <a:xfrm>
                    <a:off x="6536245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26"/>
                  <p:cNvSpPr/>
                  <p:nvPr/>
                </p:nvSpPr>
                <p:spPr>
                  <a:xfrm>
                    <a:off x="6640639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26"/>
                  <p:cNvSpPr/>
                  <p:nvPr/>
                </p:nvSpPr>
                <p:spPr>
                  <a:xfrm>
                    <a:off x="6744938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26"/>
                  <p:cNvSpPr/>
                  <p:nvPr/>
                </p:nvSpPr>
                <p:spPr>
                  <a:xfrm>
                    <a:off x="6849237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26"/>
                  <p:cNvSpPr/>
                  <p:nvPr/>
                </p:nvSpPr>
                <p:spPr>
                  <a:xfrm>
                    <a:off x="6953631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26"/>
                  <p:cNvSpPr/>
                  <p:nvPr/>
                </p:nvSpPr>
                <p:spPr>
                  <a:xfrm>
                    <a:off x="7057929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26"/>
                  <p:cNvSpPr/>
                  <p:nvPr/>
                </p:nvSpPr>
                <p:spPr>
                  <a:xfrm>
                    <a:off x="7162228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26"/>
                  <p:cNvSpPr/>
                  <p:nvPr/>
                </p:nvSpPr>
                <p:spPr>
                  <a:xfrm>
                    <a:off x="7266622" y="6093428"/>
                    <a:ext cx="78581" cy="78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81" h="78581" extrusionOk="0">
                        <a:moveTo>
                          <a:pt x="0" y="0"/>
                        </a:moveTo>
                        <a:lnTo>
                          <a:pt x="78581" y="0"/>
                        </a:lnTo>
                        <a:lnTo>
                          <a:pt x="78581" y="78581"/>
                        </a:lnTo>
                        <a:lnTo>
                          <a:pt x="0" y="7858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84" name="Google Shape;784;p26"/>
                <p:cNvSpPr/>
                <p:nvPr/>
              </p:nvSpPr>
              <p:spPr>
                <a:xfrm>
                  <a:off x="7740658" y="3711543"/>
                  <a:ext cx="33604" cy="3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8" h="37338" extrusionOk="0">
                      <a:moveTo>
                        <a:pt x="37338" y="18669"/>
                      </a:moveTo>
                      <a:cubicBezTo>
                        <a:pt x="37338" y="28980"/>
                        <a:pt x="28980" y="37338"/>
                        <a:pt x="18669" y="37338"/>
                      </a:cubicBezTo>
                      <a:cubicBezTo>
                        <a:pt x="8358" y="37338"/>
                        <a:pt x="0" y="28980"/>
                        <a:pt x="0" y="18669"/>
                      </a:cubicBezTo>
                      <a:cubicBezTo>
                        <a:pt x="0" y="8359"/>
                        <a:pt x="8358" y="0"/>
                        <a:pt x="18669" y="0"/>
                      </a:cubicBezTo>
                      <a:cubicBezTo>
                        <a:pt x="28979" y="0"/>
                        <a:pt x="37338" y="8358"/>
                        <a:pt x="37338" y="186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5" name="Google Shape;785;p26"/>
              <p:cNvGrpSpPr/>
              <p:nvPr/>
            </p:nvGrpSpPr>
            <p:grpSpPr>
              <a:xfrm>
                <a:off x="6367914" y="2012818"/>
                <a:ext cx="1448168" cy="1250722"/>
                <a:chOff x="6497466" y="2113795"/>
                <a:chExt cx="1186439" cy="1024678"/>
              </a:xfrm>
            </p:grpSpPr>
            <p:sp>
              <p:nvSpPr>
                <p:cNvPr id="786" name="Google Shape;786;p26"/>
                <p:cNvSpPr/>
                <p:nvPr/>
              </p:nvSpPr>
              <p:spPr>
                <a:xfrm>
                  <a:off x="6497466" y="2113795"/>
                  <a:ext cx="1186433" cy="1024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259" h="1915286" extrusionOk="0">
                      <a:moveTo>
                        <a:pt x="1266444" y="0"/>
                      </a:moveTo>
                      <a:cubicBezTo>
                        <a:pt x="1295061" y="0"/>
                        <a:pt x="1318260" y="23199"/>
                        <a:pt x="1318260" y="51816"/>
                      </a:cubicBezTo>
                      <a:lnTo>
                        <a:pt x="1318260" y="1863471"/>
                      </a:lnTo>
                      <a:cubicBezTo>
                        <a:pt x="1318260" y="1892089"/>
                        <a:pt x="1295061" y="1915287"/>
                        <a:pt x="1266444" y="1915287"/>
                      </a:cubicBezTo>
                      <a:lnTo>
                        <a:pt x="51816" y="1915287"/>
                      </a:lnTo>
                      <a:cubicBezTo>
                        <a:pt x="23198" y="1915287"/>
                        <a:pt x="0" y="1892089"/>
                        <a:pt x="0" y="1863471"/>
                      </a:cubicBezTo>
                      <a:lnTo>
                        <a:pt x="0" y="51816"/>
                      </a:lnTo>
                      <a:cubicBezTo>
                        <a:pt x="0" y="23199"/>
                        <a:pt x="23198" y="0"/>
                        <a:pt x="518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6"/>
                <p:cNvSpPr/>
                <p:nvPr/>
              </p:nvSpPr>
              <p:spPr>
                <a:xfrm>
                  <a:off x="6497472" y="2113798"/>
                  <a:ext cx="1186433" cy="84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259" h="94107" extrusionOk="0">
                      <a:moveTo>
                        <a:pt x="1318260" y="51816"/>
                      </a:moveTo>
                      <a:lnTo>
                        <a:pt x="1318260" y="94107"/>
                      </a:lnTo>
                      <a:lnTo>
                        <a:pt x="0" y="94107"/>
                      </a:lnTo>
                      <a:lnTo>
                        <a:pt x="0" y="51816"/>
                      </a:lnTo>
                      <a:cubicBezTo>
                        <a:pt x="0" y="23241"/>
                        <a:pt x="23241" y="0"/>
                        <a:pt x="51816" y="0"/>
                      </a:cubicBezTo>
                      <a:lnTo>
                        <a:pt x="1266444" y="0"/>
                      </a:lnTo>
                      <a:cubicBezTo>
                        <a:pt x="1295019" y="0"/>
                        <a:pt x="1318260" y="23241"/>
                        <a:pt x="1318260" y="5181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8" name="Google Shape;788;p26"/>
                <p:cNvGrpSpPr/>
                <p:nvPr/>
              </p:nvGrpSpPr>
              <p:grpSpPr>
                <a:xfrm>
                  <a:off x="7512268" y="2145579"/>
                  <a:ext cx="126741" cy="28145"/>
                  <a:chOff x="7106888" y="4136136"/>
                  <a:chExt cx="140683" cy="31241"/>
                </a:xfrm>
              </p:grpSpPr>
              <p:sp>
                <p:nvSpPr>
                  <p:cNvPr id="789" name="Google Shape;789;p26"/>
                  <p:cNvSpPr/>
                  <p:nvPr/>
                </p:nvSpPr>
                <p:spPr>
                  <a:xfrm>
                    <a:off x="7216330" y="4136136"/>
                    <a:ext cx="31241" cy="31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1" h="31241" extrusionOk="0">
                        <a:moveTo>
                          <a:pt x="31242" y="15621"/>
                        </a:moveTo>
                        <a:cubicBezTo>
                          <a:pt x="31242" y="24248"/>
                          <a:pt x="24248" y="31242"/>
                          <a:pt x="15621" y="31242"/>
                        </a:cubicBezTo>
                        <a:cubicBezTo>
                          <a:pt x="6994" y="31242"/>
                          <a:pt x="0" y="24248"/>
                          <a:pt x="0" y="15621"/>
                        </a:cubicBezTo>
                        <a:cubicBezTo>
                          <a:pt x="0" y="6994"/>
                          <a:pt x="6994" y="0"/>
                          <a:pt x="15621" y="0"/>
                        </a:cubicBezTo>
                        <a:cubicBezTo>
                          <a:pt x="24248" y="0"/>
                          <a:pt x="31242" y="6994"/>
                          <a:pt x="31242" y="1562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26"/>
                  <p:cNvSpPr/>
                  <p:nvPr/>
                </p:nvSpPr>
                <p:spPr>
                  <a:xfrm>
                    <a:off x="7161561" y="4136136"/>
                    <a:ext cx="31241" cy="31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1" h="31241" extrusionOk="0">
                        <a:moveTo>
                          <a:pt x="31242" y="15621"/>
                        </a:moveTo>
                        <a:cubicBezTo>
                          <a:pt x="31242" y="24248"/>
                          <a:pt x="24248" y="31242"/>
                          <a:pt x="15621" y="31242"/>
                        </a:cubicBezTo>
                        <a:cubicBezTo>
                          <a:pt x="6994" y="31242"/>
                          <a:pt x="0" y="24248"/>
                          <a:pt x="0" y="15621"/>
                        </a:cubicBezTo>
                        <a:cubicBezTo>
                          <a:pt x="0" y="6994"/>
                          <a:pt x="6994" y="0"/>
                          <a:pt x="15621" y="0"/>
                        </a:cubicBezTo>
                        <a:cubicBezTo>
                          <a:pt x="24248" y="0"/>
                          <a:pt x="31242" y="6994"/>
                          <a:pt x="31242" y="156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26"/>
                  <p:cNvSpPr/>
                  <p:nvPr/>
                </p:nvSpPr>
                <p:spPr>
                  <a:xfrm>
                    <a:off x="7106888" y="4136136"/>
                    <a:ext cx="31241" cy="312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41" h="31241" extrusionOk="0">
                        <a:moveTo>
                          <a:pt x="31242" y="15621"/>
                        </a:moveTo>
                        <a:cubicBezTo>
                          <a:pt x="31242" y="24248"/>
                          <a:pt x="24248" y="31242"/>
                          <a:pt x="15621" y="31242"/>
                        </a:cubicBezTo>
                        <a:cubicBezTo>
                          <a:pt x="6993" y="31242"/>
                          <a:pt x="-1" y="24248"/>
                          <a:pt x="-1" y="15621"/>
                        </a:cubicBezTo>
                        <a:cubicBezTo>
                          <a:pt x="-1" y="6994"/>
                          <a:pt x="6993" y="0"/>
                          <a:pt x="15621" y="0"/>
                        </a:cubicBezTo>
                        <a:cubicBezTo>
                          <a:pt x="24248" y="0"/>
                          <a:pt x="31242" y="6994"/>
                          <a:pt x="31242" y="1562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2" name="Google Shape;792;p26"/>
                <p:cNvSpPr/>
                <p:nvPr/>
              </p:nvSpPr>
              <p:spPr>
                <a:xfrm>
                  <a:off x="6515578" y="2215995"/>
                  <a:ext cx="1150258" cy="460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064" h="511682" extrusionOk="0">
                      <a:moveTo>
                        <a:pt x="0" y="0"/>
                      </a:moveTo>
                      <a:lnTo>
                        <a:pt x="1278064" y="0"/>
                      </a:lnTo>
                      <a:lnTo>
                        <a:pt x="1278064" y="511683"/>
                      </a:lnTo>
                      <a:lnTo>
                        <a:pt x="0" y="51168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6"/>
                <p:cNvSpPr/>
                <p:nvPr/>
              </p:nvSpPr>
              <p:spPr>
                <a:xfrm>
                  <a:off x="6548699" y="2724580"/>
                  <a:ext cx="316840" cy="275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044" h="305657" extrusionOk="0">
                      <a:moveTo>
                        <a:pt x="0" y="0"/>
                      </a:moveTo>
                      <a:lnTo>
                        <a:pt x="352044" y="0"/>
                      </a:lnTo>
                      <a:lnTo>
                        <a:pt x="352044" y="305657"/>
                      </a:lnTo>
                      <a:lnTo>
                        <a:pt x="0" y="30565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6"/>
                <p:cNvSpPr/>
                <p:nvPr/>
              </p:nvSpPr>
              <p:spPr>
                <a:xfrm>
                  <a:off x="6896308" y="2724580"/>
                  <a:ext cx="741778" cy="20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198" h="23240" extrusionOk="0">
                      <a:moveTo>
                        <a:pt x="0" y="0"/>
                      </a:moveTo>
                      <a:lnTo>
                        <a:pt x="824199" y="0"/>
                      </a:lnTo>
                      <a:lnTo>
                        <a:pt x="824199" y="23241"/>
                      </a:lnTo>
                      <a:lnTo>
                        <a:pt x="0" y="23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6"/>
                <p:cNvSpPr/>
                <p:nvPr/>
              </p:nvSpPr>
              <p:spPr>
                <a:xfrm>
                  <a:off x="6896308" y="2775721"/>
                  <a:ext cx="741778" cy="20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198" h="23240" extrusionOk="0">
                      <a:moveTo>
                        <a:pt x="0" y="0"/>
                      </a:moveTo>
                      <a:lnTo>
                        <a:pt x="824199" y="0"/>
                      </a:lnTo>
                      <a:lnTo>
                        <a:pt x="824199" y="23241"/>
                      </a:lnTo>
                      <a:lnTo>
                        <a:pt x="0" y="23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6"/>
                <p:cNvSpPr/>
                <p:nvPr/>
              </p:nvSpPr>
              <p:spPr>
                <a:xfrm>
                  <a:off x="6896308" y="2826777"/>
                  <a:ext cx="741778" cy="20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198" h="23240" extrusionOk="0">
                      <a:moveTo>
                        <a:pt x="0" y="0"/>
                      </a:moveTo>
                      <a:lnTo>
                        <a:pt x="824199" y="0"/>
                      </a:lnTo>
                      <a:lnTo>
                        <a:pt x="824199" y="23241"/>
                      </a:lnTo>
                      <a:lnTo>
                        <a:pt x="0" y="23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6"/>
                <p:cNvSpPr/>
                <p:nvPr/>
              </p:nvSpPr>
              <p:spPr>
                <a:xfrm>
                  <a:off x="6896308" y="2877919"/>
                  <a:ext cx="741778" cy="20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198" h="23240" extrusionOk="0">
                      <a:moveTo>
                        <a:pt x="0" y="0"/>
                      </a:moveTo>
                      <a:lnTo>
                        <a:pt x="824199" y="0"/>
                      </a:lnTo>
                      <a:lnTo>
                        <a:pt x="824199" y="23241"/>
                      </a:lnTo>
                      <a:lnTo>
                        <a:pt x="0" y="232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98" name="Google Shape;798;p26"/>
                <p:cNvGrpSpPr/>
                <p:nvPr/>
              </p:nvGrpSpPr>
              <p:grpSpPr>
                <a:xfrm>
                  <a:off x="7422424" y="2953744"/>
                  <a:ext cx="216586" cy="46337"/>
                  <a:chOff x="7007161" y="5033200"/>
                  <a:chExt cx="240411" cy="51434"/>
                </a:xfrm>
              </p:grpSpPr>
              <p:sp>
                <p:nvSpPr>
                  <p:cNvPr id="799" name="Google Shape;799;p26"/>
                  <p:cNvSpPr/>
                  <p:nvPr/>
                </p:nvSpPr>
                <p:spPr>
                  <a:xfrm>
                    <a:off x="7007161" y="5033200"/>
                    <a:ext cx="240411" cy="5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411" h="51434" extrusionOk="0">
                        <a:moveTo>
                          <a:pt x="214694" y="51435"/>
                        </a:moveTo>
                        <a:lnTo>
                          <a:pt x="25718" y="51435"/>
                        </a:lnTo>
                        <a:cubicBezTo>
                          <a:pt x="11525" y="51435"/>
                          <a:pt x="0" y="39814"/>
                          <a:pt x="0" y="25717"/>
                        </a:cubicBezTo>
                        <a:lnTo>
                          <a:pt x="0" y="25717"/>
                        </a:lnTo>
                        <a:cubicBezTo>
                          <a:pt x="0" y="11525"/>
                          <a:pt x="11621" y="0"/>
                          <a:pt x="25718" y="0"/>
                        </a:cubicBezTo>
                        <a:lnTo>
                          <a:pt x="214694" y="0"/>
                        </a:lnTo>
                        <a:cubicBezTo>
                          <a:pt x="228886" y="0"/>
                          <a:pt x="240411" y="11621"/>
                          <a:pt x="240411" y="25717"/>
                        </a:cubicBezTo>
                        <a:lnTo>
                          <a:pt x="240411" y="25717"/>
                        </a:lnTo>
                        <a:cubicBezTo>
                          <a:pt x="240411" y="39909"/>
                          <a:pt x="228791" y="51435"/>
                          <a:pt x="214694" y="5143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26"/>
                  <p:cNvSpPr/>
                  <p:nvPr/>
                </p:nvSpPr>
                <p:spPr>
                  <a:xfrm>
                    <a:off x="7073264" y="5047202"/>
                    <a:ext cx="108204" cy="23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204" h="23240" extrusionOk="0">
                        <a:moveTo>
                          <a:pt x="96584" y="23241"/>
                        </a:moveTo>
                        <a:lnTo>
                          <a:pt x="11621" y="23241"/>
                        </a:lnTo>
                        <a:cubicBezTo>
                          <a:pt x="5239" y="23241"/>
                          <a:pt x="0" y="18002"/>
                          <a:pt x="0" y="11620"/>
                        </a:cubicBezTo>
                        <a:lnTo>
                          <a:pt x="0" y="11620"/>
                        </a:lnTo>
                        <a:cubicBezTo>
                          <a:pt x="0" y="5239"/>
                          <a:pt x="5239" y="0"/>
                          <a:pt x="11621" y="0"/>
                        </a:cubicBezTo>
                        <a:lnTo>
                          <a:pt x="96584" y="0"/>
                        </a:lnTo>
                        <a:cubicBezTo>
                          <a:pt x="102965" y="0"/>
                          <a:pt x="108204" y="5239"/>
                          <a:pt x="108204" y="11620"/>
                        </a:cubicBezTo>
                        <a:lnTo>
                          <a:pt x="108204" y="11620"/>
                        </a:lnTo>
                        <a:cubicBezTo>
                          <a:pt x="108204" y="18002"/>
                          <a:pt x="102965" y="23241"/>
                          <a:pt x="96584" y="2324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1" name="Google Shape;801;p26"/>
                <p:cNvGrpSpPr/>
                <p:nvPr/>
              </p:nvGrpSpPr>
              <p:grpSpPr>
                <a:xfrm>
                  <a:off x="6548871" y="2408331"/>
                  <a:ext cx="1090139" cy="89414"/>
                  <a:chOff x="6037516" y="4427791"/>
                  <a:chExt cx="1210056" cy="99250"/>
                </a:xfrm>
              </p:grpSpPr>
              <p:sp>
                <p:nvSpPr>
                  <p:cNvPr id="802" name="Google Shape;802;p26"/>
                  <p:cNvSpPr/>
                  <p:nvPr/>
                </p:nvSpPr>
                <p:spPr>
                  <a:xfrm>
                    <a:off x="6037516" y="4427791"/>
                    <a:ext cx="49625" cy="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25" h="99250" extrusionOk="0">
                        <a:moveTo>
                          <a:pt x="0" y="49625"/>
                        </a:moveTo>
                        <a:lnTo>
                          <a:pt x="49625" y="99251"/>
                        </a:lnTo>
                        <a:lnTo>
                          <a:pt x="49625" y="0"/>
                        </a:lnTo>
                        <a:lnTo>
                          <a:pt x="0" y="4962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3" name="Google Shape;803;p26"/>
                  <p:cNvSpPr/>
                  <p:nvPr/>
                </p:nvSpPr>
                <p:spPr>
                  <a:xfrm>
                    <a:off x="7197947" y="4427791"/>
                    <a:ext cx="49625" cy="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25" h="99250" extrusionOk="0">
                        <a:moveTo>
                          <a:pt x="0" y="0"/>
                        </a:moveTo>
                        <a:lnTo>
                          <a:pt x="0" y="99251"/>
                        </a:lnTo>
                        <a:lnTo>
                          <a:pt x="49625" y="4962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04" name="Google Shape;804;p26"/>
                <p:cNvGrpSpPr/>
                <p:nvPr/>
              </p:nvGrpSpPr>
              <p:grpSpPr>
                <a:xfrm>
                  <a:off x="7012935" y="2651519"/>
                  <a:ext cx="157033" cy="16304"/>
                  <a:chOff x="6552628" y="4697730"/>
                  <a:chExt cx="174307" cy="18097"/>
                </a:xfrm>
              </p:grpSpPr>
              <p:sp>
                <p:nvSpPr>
                  <p:cNvPr id="805" name="Google Shape;805;p26"/>
                  <p:cNvSpPr/>
                  <p:nvPr/>
                </p:nvSpPr>
                <p:spPr>
                  <a:xfrm>
                    <a:off x="6552628" y="4697730"/>
                    <a:ext cx="18097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7" h="18097" extrusionOk="0">
                        <a:moveTo>
                          <a:pt x="18098" y="9049"/>
                        </a:moveTo>
                        <a:cubicBezTo>
                          <a:pt x="18098" y="14002"/>
                          <a:pt x="14097" y="18097"/>
                          <a:pt x="9049" y="18097"/>
                        </a:cubicBezTo>
                        <a:cubicBezTo>
                          <a:pt x="4000" y="18097"/>
                          <a:pt x="0" y="14097"/>
                          <a:pt x="0" y="9049"/>
                        </a:cubicBezTo>
                        <a:cubicBezTo>
                          <a:pt x="0" y="4000"/>
                          <a:pt x="4000" y="0"/>
                          <a:pt x="9049" y="0"/>
                        </a:cubicBezTo>
                        <a:cubicBezTo>
                          <a:pt x="14097" y="0"/>
                          <a:pt x="18098" y="4000"/>
                          <a:pt x="18098" y="904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6" name="Google Shape;806;p26"/>
                  <p:cNvSpPr/>
                  <p:nvPr/>
                </p:nvSpPr>
                <p:spPr>
                  <a:xfrm>
                    <a:off x="6591681" y="4697730"/>
                    <a:ext cx="18097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7" h="18097" extrusionOk="0">
                        <a:moveTo>
                          <a:pt x="18098" y="9049"/>
                        </a:moveTo>
                        <a:cubicBezTo>
                          <a:pt x="18098" y="14046"/>
                          <a:pt x="14046" y="18098"/>
                          <a:pt x="9049" y="18098"/>
                        </a:cubicBezTo>
                        <a:cubicBezTo>
                          <a:pt x="4051" y="18098"/>
                          <a:pt x="0" y="14046"/>
                          <a:pt x="0" y="9049"/>
                        </a:cubicBezTo>
                        <a:cubicBezTo>
                          <a:pt x="0" y="4051"/>
                          <a:pt x="4051" y="0"/>
                          <a:pt x="9049" y="0"/>
                        </a:cubicBezTo>
                        <a:cubicBezTo>
                          <a:pt x="14046" y="0"/>
                          <a:pt x="18098" y="4051"/>
                          <a:pt x="18098" y="904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7" name="Google Shape;807;p26"/>
                  <p:cNvSpPr/>
                  <p:nvPr/>
                </p:nvSpPr>
                <p:spPr>
                  <a:xfrm>
                    <a:off x="6630733" y="4697730"/>
                    <a:ext cx="18097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7" h="18097" extrusionOk="0">
                        <a:moveTo>
                          <a:pt x="18097" y="9049"/>
                        </a:moveTo>
                        <a:cubicBezTo>
                          <a:pt x="18097" y="14002"/>
                          <a:pt x="14097" y="18097"/>
                          <a:pt x="9049" y="18097"/>
                        </a:cubicBezTo>
                        <a:cubicBezTo>
                          <a:pt x="4000" y="18097"/>
                          <a:pt x="0" y="14097"/>
                          <a:pt x="0" y="9049"/>
                        </a:cubicBezTo>
                        <a:cubicBezTo>
                          <a:pt x="0" y="4000"/>
                          <a:pt x="4000" y="0"/>
                          <a:pt x="9049" y="0"/>
                        </a:cubicBezTo>
                        <a:cubicBezTo>
                          <a:pt x="14097" y="0"/>
                          <a:pt x="18097" y="4000"/>
                          <a:pt x="18097" y="904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26"/>
                  <p:cNvSpPr/>
                  <p:nvPr/>
                </p:nvSpPr>
                <p:spPr>
                  <a:xfrm>
                    <a:off x="6669881" y="4697730"/>
                    <a:ext cx="18097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7" h="18097" extrusionOk="0">
                        <a:moveTo>
                          <a:pt x="18098" y="9049"/>
                        </a:moveTo>
                        <a:cubicBezTo>
                          <a:pt x="18098" y="14046"/>
                          <a:pt x="14046" y="18098"/>
                          <a:pt x="9049" y="18098"/>
                        </a:cubicBezTo>
                        <a:cubicBezTo>
                          <a:pt x="4051" y="18098"/>
                          <a:pt x="0" y="14046"/>
                          <a:pt x="0" y="9049"/>
                        </a:cubicBezTo>
                        <a:cubicBezTo>
                          <a:pt x="0" y="4051"/>
                          <a:pt x="4051" y="0"/>
                          <a:pt x="9049" y="0"/>
                        </a:cubicBezTo>
                        <a:cubicBezTo>
                          <a:pt x="14046" y="0"/>
                          <a:pt x="18098" y="4051"/>
                          <a:pt x="18098" y="904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26"/>
                  <p:cNvSpPr/>
                  <p:nvPr/>
                </p:nvSpPr>
                <p:spPr>
                  <a:xfrm>
                    <a:off x="6708838" y="4697730"/>
                    <a:ext cx="18097" cy="1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97" h="18097" extrusionOk="0">
                        <a:moveTo>
                          <a:pt x="18097" y="9049"/>
                        </a:moveTo>
                        <a:cubicBezTo>
                          <a:pt x="18097" y="14002"/>
                          <a:pt x="14097" y="18097"/>
                          <a:pt x="9048" y="18097"/>
                        </a:cubicBezTo>
                        <a:cubicBezTo>
                          <a:pt x="4000" y="18097"/>
                          <a:pt x="0" y="14097"/>
                          <a:pt x="0" y="9049"/>
                        </a:cubicBezTo>
                        <a:cubicBezTo>
                          <a:pt x="0" y="4000"/>
                          <a:pt x="4000" y="0"/>
                          <a:pt x="9048" y="0"/>
                        </a:cubicBezTo>
                        <a:cubicBezTo>
                          <a:pt x="14097" y="0"/>
                          <a:pt x="18097" y="4000"/>
                          <a:pt x="18097" y="904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10" name="Google Shape;810;p26"/>
                <p:cNvSpPr/>
                <p:nvPr/>
              </p:nvSpPr>
              <p:spPr>
                <a:xfrm>
                  <a:off x="6548699" y="3046960"/>
                  <a:ext cx="1089050" cy="8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055" h="9525" extrusionOk="0">
                      <a:moveTo>
                        <a:pt x="0" y="0"/>
                      </a:moveTo>
                      <a:lnTo>
                        <a:pt x="1210056" y="0"/>
                      </a:lnTo>
                    </a:path>
                  </a:pathLst>
                </a:custGeom>
                <a:noFill/>
                <a:ln w="1752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11" name="Google Shape;811;p26"/>
                <p:cNvGrpSpPr/>
                <p:nvPr/>
              </p:nvGrpSpPr>
              <p:grpSpPr>
                <a:xfrm>
                  <a:off x="6505708" y="2659414"/>
                  <a:ext cx="413779" cy="413778"/>
                  <a:chOff x="5989605" y="4706493"/>
                  <a:chExt cx="459295" cy="459294"/>
                </a:xfrm>
              </p:grpSpPr>
              <p:grpSp>
                <p:nvGrpSpPr>
                  <p:cNvPr id="812" name="Google Shape;812;p26"/>
                  <p:cNvGrpSpPr/>
                  <p:nvPr/>
                </p:nvGrpSpPr>
                <p:grpSpPr>
                  <a:xfrm>
                    <a:off x="6001893" y="4718780"/>
                    <a:ext cx="444150" cy="444151"/>
                    <a:chOff x="6001893" y="4718780"/>
                    <a:chExt cx="444150" cy="444151"/>
                  </a:xfrm>
                </p:grpSpPr>
                <p:sp>
                  <p:nvSpPr>
                    <p:cNvPr id="813" name="Google Shape;813;p26"/>
                    <p:cNvSpPr/>
                    <p:nvPr/>
                  </p:nvSpPr>
                  <p:spPr>
                    <a:xfrm>
                      <a:off x="6017418" y="5153406"/>
                      <a:ext cx="388048" cy="9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8048" h="9525" extrusionOk="0">
                          <a:moveTo>
                            <a:pt x="38804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15800" cap="rnd" cmpd="sng">
                      <a:solidFill>
                        <a:schemeClr val="dk1"/>
                      </a:solidFill>
                      <a:prstDash val="dashDot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4" name="Google Shape;814;p26"/>
                    <p:cNvSpPr/>
                    <p:nvPr/>
                  </p:nvSpPr>
                  <p:spPr>
                    <a:xfrm>
                      <a:off x="6001893" y="4734306"/>
                      <a:ext cx="9525" cy="3880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5" h="388048" extrusionOk="0">
                          <a:moveTo>
                            <a:pt x="0" y="38804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15800" cap="rnd" cmpd="sng">
                      <a:solidFill>
                        <a:schemeClr val="dk1"/>
                      </a:solidFill>
                      <a:prstDash val="dashDot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5" name="Google Shape;815;p26"/>
                    <p:cNvSpPr/>
                    <p:nvPr/>
                  </p:nvSpPr>
                  <p:spPr>
                    <a:xfrm>
                      <a:off x="6032944" y="4718780"/>
                      <a:ext cx="388048" cy="9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8048" h="9525" extrusionOk="0">
                          <a:moveTo>
                            <a:pt x="0" y="0"/>
                          </a:moveTo>
                          <a:lnTo>
                            <a:pt x="388048" y="0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15800" cap="rnd" cmpd="sng">
                      <a:solidFill>
                        <a:schemeClr val="dk1"/>
                      </a:solidFill>
                      <a:prstDash val="dashDot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6" name="Google Shape;816;p26"/>
                    <p:cNvSpPr/>
                    <p:nvPr/>
                  </p:nvSpPr>
                  <p:spPr>
                    <a:xfrm>
                      <a:off x="6436518" y="4749831"/>
                      <a:ext cx="9525" cy="3880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5" h="388048" extrusionOk="0">
                          <a:moveTo>
                            <a:pt x="0" y="0"/>
                          </a:moveTo>
                          <a:lnTo>
                            <a:pt x="0" y="388049"/>
                          </a:lnTo>
                        </a:path>
                      </a:pathLst>
                    </a:custGeom>
                    <a:solidFill>
                      <a:schemeClr val="dk1"/>
                    </a:solidFill>
                    <a:ln w="15800" cap="rnd" cmpd="sng">
                      <a:solidFill>
                        <a:schemeClr val="dk1"/>
                      </a:solidFill>
                      <a:prstDash val="dashDot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817" name="Google Shape;817;p26"/>
                  <p:cNvGrpSpPr/>
                  <p:nvPr/>
                </p:nvGrpSpPr>
                <p:grpSpPr>
                  <a:xfrm>
                    <a:off x="5989605" y="4706493"/>
                    <a:ext cx="459295" cy="459294"/>
                    <a:chOff x="5989605" y="4706493"/>
                    <a:chExt cx="459295" cy="459294"/>
                  </a:xfrm>
                </p:grpSpPr>
                <p:grpSp>
                  <p:nvGrpSpPr>
                    <p:cNvPr id="818" name="Google Shape;818;p26"/>
                    <p:cNvGrpSpPr/>
                    <p:nvPr/>
                  </p:nvGrpSpPr>
                  <p:grpSpPr>
                    <a:xfrm>
                      <a:off x="5989605" y="4706493"/>
                      <a:ext cx="459295" cy="24669"/>
                      <a:chOff x="5989605" y="4706493"/>
                      <a:chExt cx="459295" cy="24669"/>
                    </a:xfrm>
                  </p:grpSpPr>
                  <p:sp>
                    <p:nvSpPr>
                      <p:cNvPr id="819" name="Google Shape;819;p26"/>
                      <p:cNvSpPr/>
                      <p:nvPr/>
                    </p:nvSpPr>
                    <p:spPr>
                      <a:xfrm>
                        <a:off x="5989605" y="4706493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20" name="Google Shape;820;p26"/>
                      <p:cNvSpPr/>
                      <p:nvPr/>
                    </p:nvSpPr>
                    <p:spPr>
                      <a:xfrm>
                        <a:off x="6206871" y="4706493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21" name="Google Shape;821;p26"/>
                      <p:cNvSpPr/>
                      <p:nvPr/>
                    </p:nvSpPr>
                    <p:spPr>
                      <a:xfrm>
                        <a:off x="6424231" y="4706493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822" name="Google Shape;822;p26"/>
                    <p:cNvGrpSpPr/>
                    <p:nvPr/>
                  </p:nvGrpSpPr>
                  <p:grpSpPr>
                    <a:xfrm>
                      <a:off x="5989605" y="4923758"/>
                      <a:ext cx="459295" cy="24669"/>
                      <a:chOff x="5989605" y="4923758"/>
                      <a:chExt cx="459295" cy="24669"/>
                    </a:xfrm>
                  </p:grpSpPr>
                  <p:sp>
                    <p:nvSpPr>
                      <p:cNvPr id="823" name="Google Shape;823;p26"/>
                      <p:cNvSpPr/>
                      <p:nvPr/>
                    </p:nvSpPr>
                    <p:spPr>
                      <a:xfrm>
                        <a:off x="5989605" y="4923758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24" name="Google Shape;824;p26"/>
                      <p:cNvSpPr/>
                      <p:nvPr/>
                    </p:nvSpPr>
                    <p:spPr>
                      <a:xfrm>
                        <a:off x="6424231" y="4923758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825" name="Google Shape;825;p26"/>
                    <p:cNvGrpSpPr/>
                    <p:nvPr/>
                  </p:nvGrpSpPr>
                  <p:grpSpPr>
                    <a:xfrm>
                      <a:off x="5989605" y="5141118"/>
                      <a:ext cx="459295" cy="24669"/>
                      <a:chOff x="5989605" y="5141118"/>
                      <a:chExt cx="459295" cy="24669"/>
                    </a:xfrm>
                  </p:grpSpPr>
                  <p:sp>
                    <p:nvSpPr>
                      <p:cNvPr id="826" name="Google Shape;826;p26"/>
                      <p:cNvSpPr/>
                      <p:nvPr/>
                    </p:nvSpPr>
                    <p:spPr>
                      <a:xfrm>
                        <a:off x="5989605" y="5141118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27" name="Google Shape;827;p26"/>
                      <p:cNvSpPr/>
                      <p:nvPr/>
                    </p:nvSpPr>
                    <p:spPr>
                      <a:xfrm>
                        <a:off x="6206871" y="5141118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28" name="Google Shape;828;p26"/>
                      <p:cNvSpPr/>
                      <p:nvPr/>
                    </p:nvSpPr>
                    <p:spPr>
                      <a:xfrm>
                        <a:off x="6424231" y="5141118"/>
                        <a:ext cx="24669" cy="246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669" h="24669" extrusionOk="0">
                            <a:moveTo>
                              <a:pt x="0" y="0"/>
                            </a:moveTo>
                            <a:lnTo>
                              <a:pt x="24670" y="0"/>
                            </a:lnTo>
                            <a:lnTo>
                              <a:pt x="24670" y="24670"/>
                            </a:lnTo>
                            <a:lnTo>
                              <a:pt x="0" y="2467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829" name="Google Shape;829;p26"/>
              <p:cNvGrpSpPr/>
              <p:nvPr/>
            </p:nvGrpSpPr>
            <p:grpSpPr>
              <a:xfrm>
                <a:off x="5248799" y="1817418"/>
                <a:ext cx="479083" cy="595031"/>
                <a:chOff x="5580610" y="1953710"/>
                <a:chExt cx="392498" cy="487491"/>
              </a:xfrm>
            </p:grpSpPr>
            <p:grpSp>
              <p:nvGrpSpPr>
                <p:cNvPr id="830" name="Google Shape;830;p26"/>
                <p:cNvGrpSpPr/>
                <p:nvPr/>
              </p:nvGrpSpPr>
              <p:grpSpPr>
                <a:xfrm>
                  <a:off x="5580610" y="1953710"/>
                  <a:ext cx="392498" cy="487491"/>
                  <a:chOff x="7385113" y="1535430"/>
                  <a:chExt cx="435673" cy="541115"/>
                </a:xfrm>
              </p:grpSpPr>
              <p:sp>
                <p:nvSpPr>
                  <p:cNvPr id="831" name="Google Shape;831;p26"/>
                  <p:cNvSpPr/>
                  <p:nvPr/>
                </p:nvSpPr>
                <p:spPr>
                  <a:xfrm>
                    <a:off x="7385113" y="1535430"/>
                    <a:ext cx="435673" cy="541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673" h="541115" extrusionOk="0">
                        <a:moveTo>
                          <a:pt x="394621" y="0"/>
                        </a:moveTo>
                        <a:cubicBezTo>
                          <a:pt x="417294" y="0"/>
                          <a:pt x="435674" y="18380"/>
                          <a:pt x="435674" y="41053"/>
                        </a:cubicBezTo>
                        <a:lnTo>
                          <a:pt x="435674" y="500062"/>
                        </a:lnTo>
                        <a:cubicBezTo>
                          <a:pt x="435674" y="522735"/>
                          <a:pt x="417294" y="541115"/>
                          <a:pt x="394621" y="541115"/>
                        </a:cubicBezTo>
                        <a:lnTo>
                          <a:pt x="41053" y="541115"/>
                        </a:lnTo>
                        <a:cubicBezTo>
                          <a:pt x="18380" y="541115"/>
                          <a:pt x="0" y="522735"/>
                          <a:pt x="0" y="500062"/>
                        </a:cubicBezTo>
                        <a:lnTo>
                          <a:pt x="0" y="41053"/>
                        </a:lnTo>
                        <a:cubicBezTo>
                          <a:pt x="0" y="18380"/>
                          <a:pt x="18380" y="0"/>
                          <a:pt x="4105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32" name="Google Shape;832;p26"/>
                  <p:cNvGrpSpPr/>
                  <p:nvPr/>
                </p:nvGrpSpPr>
                <p:grpSpPr>
                  <a:xfrm>
                    <a:off x="7612094" y="1566576"/>
                    <a:ext cx="164781" cy="41529"/>
                    <a:chOff x="7612094" y="1566576"/>
                    <a:chExt cx="164781" cy="41529"/>
                  </a:xfrm>
                </p:grpSpPr>
                <p:sp>
                  <p:nvSpPr>
                    <p:cNvPr id="833" name="Google Shape;833;p26"/>
                    <p:cNvSpPr/>
                    <p:nvPr/>
                  </p:nvSpPr>
                  <p:spPr>
                    <a:xfrm>
                      <a:off x="7735347" y="1566576"/>
                      <a:ext cx="41528" cy="415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528" h="41529" extrusionOk="0">
                          <a:moveTo>
                            <a:pt x="41529" y="20765"/>
                          </a:moveTo>
                          <a:cubicBezTo>
                            <a:pt x="41529" y="32290"/>
                            <a:pt x="32195" y="41529"/>
                            <a:pt x="20764" y="41529"/>
                          </a:cubicBezTo>
                          <a:cubicBezTo>
                            <a:pt x="9335" y="41529"/>
                            <a:pt x="0" y="32194"/>
                            <a:pt x="0" y="20765"/>
                          </a:cubicBezTo>
                          <a:cubicBezTo>
                            <a:pt x="0" y="9334"/>
                            <a:pt x="9335" y="0"/>
                            <a:pt x="20764" y="0"/>
                          </a:cubicBezTo>
                          <a:cubicBezTo>
                            <a:pt x="32195" y="0"/>
                            <a:pt x="41529" y="9334"/>
                            <a:pt x="41529" y="207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4" name="Google Shape;834;p26"/>
                    <p:cNvSpPr/>
                    <p:nvPr/>
                  </p:nvSpPr>
                  <p:spPr>
                    <a:xfrm>
                      <a:off x="7673721" y="1566576"/>
                      <a:ext cx="41528" cy="415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528" h="41529" extrusionOk="0">
                          <a:moveTo>
                            <a:pt x="41529" y="20765"/>
                          </a:moveTo>
                          <a:cubicBezTo>
                            <a:pt x="41529" y="32290"/>
                            <a:pt x="32195" y="41529"/>
                            <a:pt x="20764" y="41529"/>
                          </a:cubicBezTo>
                          <a:cubicBezTo>
                            <a:pt x="9334" y="41529"/>
                            <a:pt x="0" y="32194"/>
                            <a:pt x="0" y="20765"/>
                          </a:cubicBezTo>
                          <a:cubicBezTo>
                            <a:pt x="0" y="9334"/>
                            <a:pt x="9334" y="0"/>
                            <a:pt x="20764" y="0"/>
                          </a:cubicBezTo>
                          <a:cubicBezTo>
                            <a:pt x="32195" y="0"/>
                            <a:pt x="41529" y="9334"/>
                            <a:pt x="41529" y="20765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35" name="Google Shape;835;p26"/>
                    <p:cNvSpPr/>
                    <p:nvPr/>
                  </p:nvSpPr>
                  <p:spPr>
                    <a:xfrm>
                      <a:off x="7612094" y="1566576"/>
                      <a:ext cx="41529" cy="415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529" h="41529" extrusionOk="0">
                          <a:moveTo>
                            <a:pt x="41529" y="20765"/>
                          </a:moveTo>
                          <a:cubicBezTo>
                            <a:pt x="41529" y="32290"/>
                            <a:pt x="32195" y="41529"/>
                            <a:pt x="20764" y="41529"/>
                          </a:cubicBezTo>
                          <a:cubicBezTo>
                            <a:pt x="9335" y="41529"/>
                            <a:pt x="0" y="32194"/>
                            <a:pt x="0" y="20765"/>
                          </a:cubicBezTo>
                          <a:cubicBezTo>
                            <a:pt x="0" y="9334"/>
                            <a:pt x="9335" y="0"/>
                            <a:pt x="20764" y="0"/>
                          </a:cubicBezTo>
                          <a:cubicBezTo>
                            <a:pt x="32195" y="0"/>
                            <a:pt x="41529" y="9334"/>
                            <a:pt x="41529" y="20765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36" name="Google Shape;836;p26"/>
                <p:cNvGrpSpPr/>
                <p:nvPr/>
              </p:nvGrpSpPr>
              <p:grpSpPr>
                <a:xfrm>
                  <a:off x="5612446" y="2047672"/>
                  <a:ext cx="323505" cy="338352"/>
                  <a:chOff x="7420451" y="1639728"/>
                  <a:chExt cx="359091" cy="375571"/>
                </a:xfrm>
              </p:grpSpPr>
              <p:sp>
                <p:nvSpPr>
                  <p:cNvPr id="837" name="Google Shape;837;p26"/>
                  <p:cNvSpPr/>
                  <p:nvPr/>
                </p:nvSpPr>
                <p:spPr>
                  <a:xfrm>
                    <a:off x="7420451" y="1852041"/>
                    <a:ext cx="357473" cy="163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73" h="163258" extrusionOk="0">
                        <a:moveTo>
                          <a:pt x="40196" y="72962"/>
                        </a:moveTo>
                        <a:lnTo>
                          <a:pt x="0" y="72962"/>
                        </a:lnTo>
                        <a:lnTo>
                          <a:pt x="0" y="90297"/>
                        </a:lnTo>
                        <a:lnTo>
                          <a:pt x="40196" y="90297"/>
                        </a:lnTo>
                        <a:lnTo>
                          <a:pt x="40196" y="72962"/>
                        </a:lnTo>
                        <a:close/>
                        <a:moveTo>
                          <a:pt x="185166" y="126778"/>
                        </a:moveTo>
                        <a:lnTo>
                          <a:pt x="294894" y="126778"/>
                        </a:lnTo>
                        <a:lnTo>
                          <a:pt x="294894" y="109347"/>
                        </a:lnTo>
                        <a:lnTo>
                          <a:pt x="185166" y="109347"/>
                        </a:lnTo>
                        <a:lnTo>
                          <a:pt x="185166" y="126778"/>
                        </a:lnTo>
                        <a:close/>
                        <a:moveTo>
                          <a:pt x="294894" y="0"/>
                        </a:moveTo>
                        <a:lnTo>
                          <a:pt x="38291" y="0"/>
                        </a:lnTo>
                        <a:lnTo>
                          <a:pt x="38291" y="17335"/>
                        </a:lnTo>
                        <a:lnTo>
                          <a:pt x="294894" y="17335"/>
                        </a:lnTo>
                        <a:lnTo>
                          <a:pt x="294894" y="0"/>
                        </a:lnTo>
                        <a:close/>
                        <a:moveTo>
                          <a:pt x="0" y="163259"/>
                        </a:moveTo>
                        <a:lnTo>
                          <a:pt x="99632" y="163259"/>
                        </a:lnTo>
                        <a:lnTo>
                          <a:pt x="99632" y="145828"/>
                        </a:lnTo>
                        <a:lnTo>
                          <a:pt x="0" y="145828"/>
                        </a:lnTo>
                        <a:lnTo>
                          <a:pt x="0" y="163259"/>
                        </a:lnTo>
                        <a:close/>
                        <a:moveTo>
                          <a:pt x="76581" y="36481"/>
                        </a:moveTo>
                        <a:lnTo>
                          <a:pt x="0" y="36481"/>
                        </a:lnTo>
                        <a:lnTo>
                          <a:pt x="0" y="53816"/>
                        </a:lnTo>
                        <a:lnTo>
                          <a:pt x="76581" y="53816"/>
                        </a:lnTo>
                        <a:lnTo>
                          <a:pt x="76581" y="36481"/>
                        </a:lnTo>
                        <a:close/>
                        <a:moveTo>
                          <a:pt x="52483" y="90297"/>
                        </a:moveTo>
                        <a:lnTo>
                          <a:pt x="207836" y="90297"/>
                        </a:lnTo>
                        <a:lnTo>
                          <a:pt x="207836" y="72962"/>
                        </a:lnTo>
                        <a:lnTo>
                          <a:pt x="52483" y="72962"/>
                        </a:lnTo>
                        <a:lnTo>
                          <a:pt x="52483" y="90297"/>
                        </a:lnTo>
                        <a:close/>
                        <a:moveTo>
                          <a:pt x="164402" y="109347"/>
                        </a:moveTo>
                        <a:lnTo>
                          <a:pt x="0" y="109347"/>
                        </a:lnTo>
                        <a:lnTo>
                          <a:pt x="0" y="126778"/>
                        </a:lnTo>
                        <a:lnTo>
                          <a:pt x="164402" y="126778"/>
                        </a:lnTo>
                        <a:lnTo>
                          <a:pt x="164402" y="109347"/>
                        </a:lnTo>
                        <a:close/>
                        <a:moveTo>
                          <a:pt x="220218" y="90297"/>
                        </a:moveTo>
                        <a:lnTo>
                          <a:pt x="357378" y="90297"/>
                        </a:lnTo>
                        <a:lnTo>
                          <a:pt x="357378" y="72962"/>
                        </a:lnTo>
                        <a:lnTo>
                          <a:pt x="220218" y="72962"/>
                        </a:lnTo>
                        <a:lnTo>
                          <a:pt x="220218" y="90297"/>
                        </a:lnTo>
                        <a:close/>
                        <a:moveTo>
                          <a:pt x="97441" y="53816"/>
                        </a:moveTo>
                        <a:lnTo>
                          <a:pt x="357474" y="53816"/>
                        </a:lnTo>
                        <a:lnTo>
                          <a:pt x="357474" y="36481"/>
                        </a:lnTo>
                        <a:lnTo>
                          <a:pt x="97441" y="36481"/>
                        </a:lnTo>
                        <a:lnTo>
                          <a:pt x="97441" y="53816"/>
                        </a:lnTo>
                        <a:close/>
                        <a:moveTo>
                          <a:pt x="305371" y="0"/>
                        </a:moveTo>
                        <a:lnTo>
                          <a:pt x="305371" y="17335"/>
                        </a:lnTo>
                        <a:lnTo>
                          <a:pt x="357378" y="17335"/>
                        </a:lnTo>
                        <a:lnTo>
                          <a:pt x="357378" y="0"/>
                        </a:lnTo>
                        <a:lnTo>
                          <a:pt x="305371" y="0"/>
                        </a:lnTo>
                        <a:close/>
                        <a:moveTo>
                          <a:pt x="315659" y="126778"/>
                        </a:moveTo>
                        <a:lnTo>
                          <a:pt x="357378" y="126778"/>
                        </a:lnTo>
                        <a:lnTo>
                          <a:pt x="357378" y="109347"/>
                        </a:lnTo>
                        <a:lnTo>
                          <a:pt x="315659" y="109347"/>
                        </a:lnTo>
                        <a:lnTo>
                          <a:pt x="315659" y="126778"/>
                        </a:lnTo>
                        <a:close/>
                        <a:moveTo>
                          <a:pt x="120396" y="163259"/>
                        </a:moveTo>
                        <a:lnTo>
                          <a:pt x="222981" y="163259"/>
                        </a:lnTo>
                        <a:lnTo>
                          <a:pt x="222981" y="145828"/>
                        </a:lnTo>
                        <a:lnTo>
                          <a:pt x="120396" y="145828"/>
                        </a:lnTo>
                        <a:lnTo>
                          <a:pt x="120396" y="163259"/>
                        </a:lnTo>
                        <a:close/>
                        <a:moveTo>
                          <a:pt x="235363" y="163259"/>
                        </a:moveTo>
                        <a:lnTo>
                          <a:pt x="313563" y="163259"/>
                        </a:lnTo>
                        <a:lnTo>
                          <a:pt x="313563" y="145828"/>
                        </a:lnTo>
                        <a:lnTo>
                          <a:pt x="235363" y="145828"/>
                        </a:lnTo>
                        <a:lnTo>
                          <a:pt x="235363" y="16325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8" name="Google Shape;838;p26"/>
                  <p:cNvSpPr/>
                  <p:nvPr/>
                </p:nvSpPr>
                <p:spPr>
                  <a:xfrm>
                    <a:off x="7425594" y="1639728"/>
                    <a:ext cx="353948" cy="180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948" h="180117" extrusionOk="0">
                        <a:moveTo>
                          <a:pt x="0" y="0"/>
                        </a:moveTo>
                        <a:lnTo>
                          <a:pt x="353949" y="0"/>
                        </a:lnTo>
                        <a:lnTo>
                          <a:pt x="353949" y="180118"/>
                        </a:lnTo>
                        <a:lnTo>
                          <a:pt x="0" y="18011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43" name="Google Shape;843;p26"/>
              <p:cNvGrpSpPr/>
              <p:nvPr/>
            </p:nvGrpSpPr>
            <p:grpSpPr>
              <a:xfrm>
                <a:off x="8348540" y="2013384"/>
                <a:ext cx="657643" cy="856749"/>
                <a:chOff x="-2" y="3134666"/>
                <a:chExt cx="498554" cy="649495"/>
              </a:xfrm>
            </p:grpSpPr>
            <p:grpSp>
              <p:nvGrpSpPr>
                <p:cNvPr id="844" name="Google Shape;844;p26"/>
                <p:cNvGrpSpPr/>
                <p:nvPr/>
              </p:nvGrpSpPr>
              <p:grpSpPr>
                <a:xfrm>
                  <a:off x="-2" y="3134666"/>
                  <a:ext cx="498554" cy="649495"/>
                  <a:chOff x="895350" y="4265199"/>
                  <a:chExt cx="598074" cy="779145"/>
                </a:xfrm>
              </p:grpSpPr>
              <p:sp>
                <p:nvSpPr>
                  <p:cNvPr id="845" name="Google Shape;845;p26"/>
                  <p:cNvSpPr/>
                  <p:nvPr/>
                </p:nvSpPr>
                <p:spPr>
                  <a:xfrm>
                    <a:off x="895350" y="4265199"/>
                    <a:ext cx="598074" cy="779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074" h="779145" extrusionOk="0">
                        <a:moveTo>
                          <a:pt x="557022" y="0"/>
                        </a:moveTo>
                        <a:cubicBezTo>
                          <a:pt x="579695" y="0"/>
                          <a:pt x="598075" y="18380"/>
                          <a:pt x="598075" y="41053"/>
                        </a:cubicBezTo>
                        <a:lnTo>
                          <a:pt x="598075" y="738092"/>
                        </a:lnTo>
                        <a:cubicBezTo>
                          <a:pt x="598075" y="760765"/>
                          <a:pt x="579695" y="779145"/>
                          <a:pt x="557022" y="779145"/>
                        </a:cubicBezTo>
                        <a:lnTo>
                          <a:pt x="41053" y="779145"/>
                        </a:lnTo>
                        <a:cubicBezTo>
                          <a:pt x="18380" y="779145"/>
                          <a:pt x="0" y="760765"/>
                          <a:pt x="0" y="738092"/>
                        </a:cubicBezTo>
                        <a:lnTo>
                          <a:pt x="0" y="41053"/>
                        </a:lnTo>
                        <a:cubicBezTo>
                          <a:pt x="0" y="18380"/>
                          <a:pt x="18380" y="0"/>
                          <a:pt x="410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46" name="Google Shape;846;p26"/>
                  <p:cNvGrpSpPr/>
                  <p:nvPr/>
                </p:nvGrpSpPr>
                <p:grpSpPr>
                  <a:xfrm>
                    <a:off x="1284732" y="4296441"/>
                    <a:ext cx="164876" cy="41528"/>
                    <a:chOff x="1284732" y="4296441"/>
                    <a:chExt cx="164876" cy="41528"/>
                  </a:xfrm>
                </p:grpSpPr>
                <p:sp>
                  <p:nvSpPr>
                    <p:cNvPr id="847" name="Google Shape;847;p26"/>
                    <p:cNvSpPr/>
                    <p:nvPr/>
                  </p:nvSpPr>
                  <p:spPr>
                    <a:xfrm>
                      <a:off x="1408080" y="4296441"/>
                      <a:ext cx="41528" cy="41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528" h="41528" extrusionOk="0">
                          <a:moveTo>
                            <a:pt x="41529" y="20764"/>
                          </a:moveTo>
                          <a:cubicBezTo>
                            <a:pt x="41529" y="32290"/>
                            <a:pt x="32194" y="41529"/>
                            <a:pt x="20764" y="41529"/>
                          </a:cubicBezTo>
                          <a:cubicBezTo>
                            <a:pt x="9334" y="41529"/>
                            <a:pt x="0" y="32195"/>
                            <a:pt x="0" y="20764"/>
                          </a:cubicBezTo>
                          <a:cubicBezTo>
                            <a:pt x="0" y="9334"/>
                            <a:pt x="9334" y="0"/>
                            <a:pt x="20764" y="0"/>
                          </a:cubicBezTo>
                          <a:cubicBezTo>
                            <a:pt x="32194" y="0"/>
                            <a:pt x="41529" y="9334"/>
                            <a:pt x="41529" y="20764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48" name="Google Shape;848;p26"/>
                    <p:cNvSpPr/>
                    <p:nvPr/>
                  </p:nvSpPr>
                  <p:spPr>
                    <a:xfrm>
                      <a:off x="1346358" y="4296441"/>
                      <a:ext cx="41529" cy="41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529" h="41528" extrusionOk="0">
                          <a:moveTo>
                            <a:pt x="41529" y="20764"/>
                          </a:moveTo>
                          <a:cubicBezTo>
                            <a:pt x="41529" y="32290"/>
                            <a:pt x="32195" y="41529"/>
                            <a:pt x="20765" y="41529"/>
                          </a:cubicBezTo>
                          <a:cubicBezTo>
                            <a:pt x="9335" y="41529"/>
                            <a:pt x="0" y="32195"/>
                            <a:pt x="0" y="20764"/>
                          </a:cubicBezTo>
                          <a:cubicBezTo>
                            <a:pt x="0" y="9334"/>
                            <a:pt x="9335" y="0"/>
                            <a:pt x="20765" y="0"/>
                          </a:cubicBezTo>
                          <a:cubicBezTo>
                            <a:pt x="32195" y="0"/>
                            <a:pt x="41529" y="9334"/>
                            <a:pt x="41529" y="2076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49" name="Google Shape;849;p26"/>
                    <p:cNvSpPr/>
                    <p:nvPr/>
                  </p:nvSpPr>
                  <p:spPr>
                    <a:xfrm>
                      <a:off x="1284732" y="4296441"/>
                      <a:ext cx="41529" cy="41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529" h="41528" extrusionOk="0">
                          <a:moveTo>
                            <a:pt x="41529" y="20764"/>
                          </a:moveTo>
                          <a:cubicBezTo>
                            <a:pt x="41529" y="32290"/>
                            <a:pt x="32194" y="41529"/>
                            <a:pt x="20765" y="41529"/>
                          </a:cubicBezTo>
                          <a:cubicBezTo>
                            <a:pt x="9334" y="41529"/>
                            <a:pt x="0" y="32195"/>
                            <a:pt x="0" y="20764"/>
                          </a:cubicBezTo>
                          <a:cubicBezTo>
                            <a:pt x="0" y="9334"/>
                            <a:pt x="9334" y="0"/>
                            <a:pt x="20765" y="0"/>
                          </a:cubicBezTo>
                          <a:cubicBezTo>
                            <a:pt x="32194" y="0"/>
                            <a:pt x="41529" y="9334"/>
                            <a:pt x="41529" y="20764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850" name="Google Shape;850;p26"/>
                <p:cNvGrpSpPr/>
                <p:nvPr/>
              </p:nvGrpSpPr>
              <p:grpSpPr>
                <a:xfrm>
                  <a:off x="59230" y="3269171"/>
                  <a:ext cx="382391" cy="400019"/>
                  <a:chOff x="966406" y="4426553"/>
                  <a:chExt cx="458723" cy="479869"/>
                </a:xfrm>
              </p:grpSpPr>
              <p:sp>
                <p:nvSpPr>
                  <p:cNvPr id="851" name="Google Shape;851;p26"/>
                  <p:cNvSpPr/>
                  <p:nvPr/>
                </p:nvSpPr>
                <p:spPr>
                  <a:xfrm>
                    <a:off x="966406" y="4697825"/>
                    <a:ext cx="456723" cy="2085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723" h="208597" extrusionOk="0">
                        <a:moveTo>
                          <a:pt x="51340" y="93250"/>
                        </a:moveTo>
                        <a:lnTo>
                          <a:pt x="0" y="93250"/>
                        </a:lnTo>
                        <a:lnTo>
                          <a:pt x="0" y="115443"/>
                        </a:lnTo>
                        <a:lnTo>
                          <a:pt x="51340" y="115443"/>
                        </a:lnTo>
                        <a:lnTo>
                          <a:pt x="51340" y="93250"/>
                        </a:lnTo>
                        <a:close/>
                        <a:moveTo>
                          <a:pt x="236601" y="162020"/>
                        </a:moveTo>
                        <a:lnTo>
                          <a:pt x="376904" y="162020"/>
                        </a:lnTo>
                        <a:lnTo>
                          <a:pt x="376904" y="139827"/>
                        </a:lnTo>
                        <a:lnTo>
                          <a:pt x="236601" y="139827"/>
                        </a:lnTo>
                        <a:lnTo>
                          <a:pt x="236601" y="162020"/>
                        </a:lnTo>
                        <a:close/>
                        <a:moveTo>
                          <a:pt x="376809" y="0"/>
                        </a:moveTo>
                        <a:lnTo>
                          <a:pt x="48863" y="0"/>
                        </a:lnTo>
                        <a:lnTo>
                          <a:pt x="48863" y="22193"/>
                        </a:lnTo>
                        <a:lnTo>
                          <a:pt x="376809" y="22193"/>
                        </a:lnTo>
                        <a:lnTo>
                          <a:pt x="376809" y="0"/>
                        </a:lnTo>
                        <a:close/>
                        <a:moveTo>
                          <a:pt x="0" y="208597"/>
                        </a:moveTo>
                        <a:lnTo>
                          <a:pt x="127349" y="208597"/>
                        </a:lnTo>
                        <a:lnTo>
                          <a:pt x="127349" y="186404"/>
                        </a:lnTo>
                        <a:lnTo>
                          <a:pt x="0" y="186404"/>
                        </a:lnTo>
                        <a:lnTo>
                          <a:pt x="0" y="208597"/>
                        </a:lnTo>
                        <a:close/>
                        <a:moveTo>
                          <a:pt x="97917" y="46577"/>
                        </a:moveTo>
                        <a:lnTo>
                          <a:pt x="0" y="46577"/>
                        </a:lnTo>
                        <a:lnTo>
                          <a:pt x="0" y="68771"/>
                        </a:lnTo>
                        <a:lnTo>
                          <a:pt x="97917" y="68771"/>
                        </a:lnTo>
                        <a:lnTo>
                          <a:pt x="97917" y="46577"/>
                        </a:lnTo>
                        <a:close/>
                        <a:moveTo>
                          <a:pt x="67056" y="115348"/>
                        </a:moveTo>
                        <a:lnTo>
                          <a:pt x="265557" y="115348"/>
                        </a:lnTo>
                        <a:lnTo>
                          <a:pt x="265557" y="93154"/>
                        </a:lnTo>
                        <a:lnTo>
                          <a:pt x="67056" y="93154"/>
                        </a:lnTo>
                        <a:lnTo>
                          <a:pt x="67056" y="115348"/>
                        </a:lnTo>
                        <a:close/>
                        <a:moveTo>
                          <a:pt x="210026" y="139732"/>
                        </a:moveTo>
                        <a:lnTo>
                          <a:pt x="0" y="139732"/>
                        </a:lnTo>
                        <a:lnTo>
                          <a:pt x="0" y="161925"/>
                        </a:lnTo>
                        <a:lnTo>
                          <a:pt x="210122" y="161925"/>
                        </a:lnTo>
                        <a:lnTo>
                          <a:pt x="210122" y="139732"/>
                        </a:lnTo>
                        <a:close/>
                        <a:moveTo>
                          <a:pt x="281369" y="115348"/>
                        </a:moveTo>
                        <a:lnTo>
                          <a:pt x="456724" y="115348"/>
                        </a:lnTo>
                        <a:lnTo>
                          <a:pt x="456724" y="93154"/>
                        </a:lnTo>
                        <a:lnTo>
                          <a:pt x="281369" y="93154"/>
                        </a:lnTo>
                        <a:lnTo>
                          <a:pt x="281369" y="115348"/>
                        </a:lnTo>
                        <a:close/>
                        <a:moveTo>
                          <a:pt x="124397" y="68771"/>
                        </a:moveTo>
                        <a:lnTo>
                          <a:pt x="456629" y="68771"/>
                        </a:lnTo>
                        <a:lnTo>
                          <a:pt x="456629" y="46577"/>
                        </a:lnTo>
                        <a:lnTo>
                          <a:pt x="124397" y="46577"/>
                        </a:lnTo>
                        <a:lnTo>
                          <a:pt x="124397" y="68771"/>
                        </a:lnTo>
                        <a:close/>
                        <a:moveTo>
                          <a:pt x="390144" y="0"/>
                        </a:moveTo>
                        <a:lnTo>
                          <a:pt x="390144" y="22193"/>
                        </a:lnTo>
                        <a:lnTo>
                          <a:pt x="456629" y="22193"/>
                        </a:lnTo>
                        <a:lnTo>
                          <a:pt x="456629" y="0"/>
                        </a:lnTo>
                        <a:lnTo>
                          <a:pt x="390144" y="0"/>
                        </a:lnTo>
                        <a:close/>
                        <a:moveTo>
                          <a:pt x="403289" y="162020"/>
                        </a:moveTo>
                        <a:lnTo>
                          <a:pt x="456629" y="162020"/>
                        </a:lnTo>
                        <a:lnTo>
                          <a:pt x="456629" y="139827"/>
                        </a:lnTo>
                        <a:lnTo>
                          <a:pt x="403289" y="139827"/>
                        </a:lnTo>
                        <a:lnTo>
                          <a:pt x="403289" y="162020"/>
                        </a:lnTo>
                        <a:close/>
                        <a:moveTo>
                          <a:pt x="153734" y="208597"/>
                        </a:moveTo>
                        <a:lnTo>
                          <a:pt x="284893" y="208597"/>
                        </a:lnTo>
                        <a:lnTo>
                          <a:pt x="284893" y="186404"/>
                        </a:lnTo>
                        <a:lnTo>
                          <a:pt x="153734" y="186404"/>
                        </a:lnTo>
                        <a:lnTo>
                          <a:pt x="153734" y="208597"/>
                        </a:lnTo>
                        <a:close/>
                        <a:moveTo>
                          <a:pt x="300704" y="208597"/>
                        </a:moveTo>
                        <a:lnTo>
                          <a:pt x="400622" y="208597"/>
                        </a:lnTo>
                        <a:lnTo>
                          <a:pt x="400622" y="186404"/>
                        </a:lnTo>
                        <a:lnTo>
                          <a:pt x="300704" y="186404"/>
                        </a:lnTo>
                        <a:lnTo>
                          <a:pt x="300704" y="20859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2" name="Google Shape;852;p26"/>
                  <p:cNvSpPr/>
                  <p:nvPr/>
                </p:nvSpPr>
                <p:spPr>
                  <a:xfrm>
                    <a:off x="972883" y="4426553"/>
                    <a:ext cx="452246" cy="230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246" h="230219" extrusionOk="0">
                        <a:moveTo>
                          <a:pt x="0" y="0"/>
                        </a:moveTo>
                        <a:lnTo>
                          <a:pt x="452247" y="0"/>
                        </a:lnTo>
                        <a:lnTo>
                          <a:pt x="452247" y="230219"/>
                        </a:lnTo>
                        <a:lnTo>
                          <a:pt x="0" y="23021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53" name="Google Shape;853;p26"/>
              <p:cNvGrpSpPr/>
              <p:nvPr/>
            </p:nvGrpSpPr>
            <p:grpSpPr>
              <a:xfrm>
                <a:off x="5165167" y="2950875"/>
                <a:ext cx="645598" cy="1166771"/>
                <a:chOff x="5165167" y="2950875"/>
                <a:chExt cx="645598" cy="1166771"/>
              </a:xfrm>
            </p:grpSpPr>
            <p:grpSp>
              <p:nvGrpSpPr>
                <p:cNvPr id="854" name="Google Shape;854;p26"/>
                <p:cNvGrpSpPr/>
                <p:nvPr/>
              </p:nvGrpSpPr>
              <p:grpSpPr>
                <a:xfrm>
                  <a:off x="5165167" y="2950875"/>
                  <a:ext cx="645598" cy="1166771"/>
                  <a:chOff x="1024660" y="3708890"/>
                  <a:chExt cx="489423" cy="884520"/>
                </a:xfrm>
              </p:grpSpPr>
              <p:grpSp>
                <p:nvGrpSpPr>
                  <p:cNvPr id="855" name="Google Shape;855;p26"/>
                  <p:cNvGrpSpPr/>
                  <p:nvPr/>
                </p:nvGrpSpPr>
                <p:grpSpPr>
                  <a:xfrm>
                    <a:off x="1024660" y="3708890"/>
                    <a:ext cx="489423" cy="884520"/>
                    <a:chOff x="2124551" y="4954047"/>
                    <a:chExt cx="587120" cy="1061085"/>
                  </a:xfrm>
                </p:grpSpPr>
                <p:sp>
                  <p:nvSpPr>
                    <p:cNvPr id="856" name="Google Shape;856;p26"/>
                    <p:cNvSpPr/>
                    <p:nvPr/>
                  </p:nvSpPr>
                  <p:spPr>
                    <a:xfrm>
                      <a:off x="2124551" y="4954047"/>
                      <a:ext cx="587120" cy="1061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7120" h="1061085" extrusionOk="0">
                          <a:moveTo>
                            <a:pt x="91440" y="0"/>
                          </a:moveTo>
                          <a:lnTo>
                            <a:pt x="495681" y="0"/>
                          </a:lnTo>
                          <a:cubicBezTo>
                            <a:pt x="546163" y="0"/>
                            <a:pt x="587121" y="40958"/>
                            <a:pt x="587121" y="91440"/>
                          </a:cubicBezTo>
                          <a:lnTo>
                            <a:pt x="587121" y="969645"/>
                          </a:lnTo>
                          <a:cubicBezTo>
                            <a:pt x="587121" y="1020128"/>
                            <a:pt x="546163" y="1061085"/>
                            <a:pt x="495681" y="1061085"/>
                          </a:cubicBezTo>
                          <a:lnTo>
                            <a:pt x="91440" y="1061085"/>
                          </a:lnTo>
                          <a:cubicBezTo>
                            <a:pt x="40958" y="1061085"/>
                            <a:pt x="0" y="1020128"/>
                            <a:pt x="0" y="969645"/>
                          </a:cubicBezTo>
                          <a:lnTo>
                            <a:pt x="0" y="91440"/>
                          </a:lnTo>
                          <a:cubicBezTo>
                            <a:pt x="0" y="40958"/>
                            <a:pt x="40958" y="0"/>
                            <a:pt x="91440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57" name="Google Shape;857;p26"/>
                    <p:cNvSpPr/>
                    <p:nvPr/>
                  </p:nvSpPr>
                  <p:spPr>
                    <a:xfrm>
                      <a:off x="2339530" y="4987099"/>
                      <a:ext cx="157162" cy="25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162" h="25527" extrusionOk="0">
                          <a:moveTo>
                            <a:pt x="144399" y="25527"/>
                          </a:moveTo>
                          <a:lnTo>
                            <a:pt x="12764" y="25527"/>
                          </a:lnTo>
                          <a:cubicBezTo>
                            <a:pt x="5715" y="25527"/>
                            <a:pt x="0" y="19812"/>
                            <a:pt x="0" y="12764"/>
                          </a:cubicBezTo>
                          <a:lnTo>
                            <a:pt x="0" y="12764"/>
                          </a:lnTo>
                          <a:cubicBezTo>
                            <a:pt x="0" y="5715"/>
                            <a:pt x="5715" y="0"/>
                            <a:pt x="12764" y="0"/>
                          </a:cubicBezTo>
                          <a:lnTo>
                            <a:pt x="144399" y="0"/>
                          </a:lnTo>
                          <a:cubicBezTo>
                            <a:pt x="151448" y="0"/>
                            <a:pt x="157163" y="5715"/>
                            <a:pt x="157163" y="12764"/>
                          </a:cubicBezTo>
                          <a:lnTo>
                            <a:pt x="157163" y="12764"/>
                          </a:lnTo>
                          <a:cubicBezTo>
                            <a:pt x="157163" y="19812"/>
                            <a:pt x="151448" y="25527"/>
                            <a:pt x="144399" y="2552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58" name="Google Shape;858;p26"/>
                  <p:cNvSpPr/>
                  <p:nvPr/>
                </p:nvSpPr>
                <p:spPr>
                  <a:xfrm>
                    <a:off x="1059199" y="3818860"/>
                    <a:ext cx="419712" cy="64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158" h="777906" extrusionOk="0">
                        <a:moveTo>
                          <a:pt x="0" y="0"/>
                        </a:moveTo>
                        <a:lnTo>
                          <a:pt x="504158" y="0"/>
                        </a:lnTo>
                        <a:lnTo>
                          <a:pt x="504158" y="777907"/>
                        </a:lnTo>
                        <a:lnTo>
                          <a:pt x="0" y="77790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59" name="Google Shape;859;p26"/>
                  <p:cNvGrpSpPr/>
                  <p:nvPr/>
                </p:nvGrpSpPr>
                <p:grpSpPr>
                  <a:xfrm>
                    <a:off x="1108189" y="4182116"/>
                    <a:ext cx="322524" cy="131011"/>
                    <a:chOff x="2224754" y="5521737"/>
                    <a:chExt cx="386905" cy="157163"/>
                  </a:xfrm>
                </p:grpSpPr>
                <p:grpSp>
                  <p:nvGrpSpPr>
                    <p:cNvPr id="860" name="Google Shape;860;p26"/>
                    <p:cNvGrpSpPr/>
                    <p:nvPr/>
                  </p:nvGrpSpPr>
                  <p:grpSpPr>
                    <a:xfrm>
                      <a:off x="2224754" y="5521737"/>
                      <a:ext cx="386905" cy="157163"/>
                      <a:chOff x="2224754" y="5521737"/>
                      <a:chExt cx="386905" cy="157163"/>
                    </a:xfrm>
                  </p:grpSpPr>
                  <p:grpSp>
                    <p:nvGrpSpPr>
                      <p:cNvPr id="861" name="Google Shape;861;p26"/>
                      <p:cNvGrpSpPr/>
                      <p:nvPr/>
                    </p:nvGrpSpPr>
                    <p:grpSpPr>
                      <a:xfrm>
                        <a:off x="2224754" y="5521737"/>
                        <a:ext cx="386905" cy="65532"/>
                        <a:chOff x="2224754" y="5521737"/>
                        <a:chExt cx="386905" cy="65532"/>
                      </a:xfrm>
                    </p:grpSpPr>
                    <p:sp>
                      <p:nvSpPr>
                        <p:cNvPr id="862" name="Google Shape;862;p26"/>
                        <p:cNvSpPr/>
                        <p:nvPr/>
                      </p:nvSpPr>
                      <p:spPr>
                        <a:xfrm>
                          <a:off x="2224754" y="5521737"/>
                          <a:ext cx="386905" cy="6553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86905" h="65532" extrusionOk="0">
                              <a:moveTo>
                                <a:pt x="386810" y="15049"/>
                              </a:moveTo>
                              <a:lnTo>
                                <a:pt x="386810" y="50482"/>
                              </a:lnTo>
                              <a:cubicBezTo>
                                <a:pt x="386810" y="58769"/>
                                <a:pt x="380143" y="65532"/>
                                <a:pt x="371856" y="65532"/>
                              </a:cubicBezTo>
                              <a:lnTo>
                                <a:pt x="14954" y="65532"/>
                              </a:lnTo>
                              <a:cubicBezTo>
                                <a:pt x="14288" y="65532"/>
                                <a:pt x="13525" y="65532"/>
                                <a:pt x="12859" y="65341"/>
                              </a:cubicBezTo>
                              <a:cubicBezTo>
                                <a:pt x="5524" y="64294"/>
                                <a:pt x="0" y="58102"/>
                                <a:pt x="0" y="50482"/>
                              </a:cubicBezTo>
                              <a:lnTo>
                                <a:pt x="0" y="15049"/>
                              </a:lnTo>
                              <a:cubicBezTo>
                                <a:pt x="0" y="6762"/>
                                <a:pt x="6667" y="0"/>
                                <a:pt x="15049" y="0"/>
                              </a:cubicBezTo>
                              <a:lnTo>
                                <a:pt x="371951" y="0"/>
                              </a:lnTo>
                              <a:cubicBezTo>
                                <a:pt x="379476" y="0"/>
                                <a:pt x="385667" y="5619"/>
                                <a:pt x="386715" y="12859"/>
                              </a:cubicBezTo>
                              <a:cubicBezTo>
                                <a:pt x="386810" y="13525"/>
                                <a:pt x="386905" y="14288"/>
                                <a:pt x="386905" y="150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63" name="Google Shape;863;p26"/>
                        <p:cNvSpPr/>
                        <p:nvPr/>
                      </p:nvSpPr>
                      <p:spPr>
                        <a:xfrm>
                          <a:off x="2237422" y="5534405"/>
                          <a:ext cx="374141" cy="5286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4141" h="52864" extrusionOk="0">
                              <a:moveTo>
                                <a:pt x="374142" y="2381"/>
                              </a:moveTo>
                              <a:lnTo>
                                <a:pt x="374142" y="37815"/>
                              </a:lnTo>
                              <a:cubicBezTo>
                                <a:pt x="374142" y="46101"/>
                                <a:pt x="367475" y="52864"/>
                                <a:pt x="359188" y="52864"/>
                              </a:cubicBezTo>
                              <a:lnTo>
                                <a:pt x="2286" y="52864"/>
                              </a:lnTo>
                              <a:cubicBezTo>
                                <a:pt x="1619" y="52864"/>
                                <a:pt x="857" y="52864"/>
                                <a:pt x="191" y="52674"/>
                              </a:cubicBezTo>
                              <a:cubicBezTo>
                                <a:pt x="95" y="52007"/>
                                <a:pt x="0" y="51245"/>
                                <a:pt x="0" y="50578"/>
                              </a:cubicBezTo>
                              <a:lnTo>
                                <a:pt x="0" y="15050"/>
                              </a:lnTo>
                              <a:cubicBezTo>
                                <a:pt x="0" y="6763"/>
                                <a:pt x="6668" y="0"/>
                                <a:pt x="14954" y="0"/>
                              </a:cubicBezTo>
                              <a:lnTo>
                                <a:pt x="371856" y="0"/>
                              </a:lnTo>
                              <a:cubicBezTo>
                                <a:pt x="372523" y="0"/>
                                <a:pt x="373285" y="0"/>
                                <a:pt x="373952" y="191"/>
                              </a:cubicBezTo>
                              <a:cubicBezTo>
                                <a:pt x="374047" y="858"/>
                                <a:pt x="374142" y="1620"/>
                                <a:pt x="374142" y="238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864" name="Google Shape;864;p26"/>
                      <p:cNvGrpSpPr/>
                      <p:nvPr/>
                    </p:nvGrpSpPr>
                    <p:grpSpPr>
                      <a:xfrm>
                        <a:off x="2224754" y="5613368"/>
                        <a:ext cx="386905" cy="65532"/>
                        <a:chOff x="2224754" y="5613368"/>
                        <a:chExt cx="386905" cy="65532"/>
                      </a:xfrm>
                    </p:grpSpPr>
                    <p:sp>
                      <p:nvSpPr>
                        <p:cNvPr id="865" name="Google Shape;865;p26"/>
                        <p:cNvSpPr/>
                        <p:nvPr/>
                      </p:nvSpPr>
                      <p:spPr>
                        <a:xfrm>
                          <a:off x="2224754" y="5613368"/>
                          <a:ext cx="386905" cy="6553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86905" h="65532" extrusionOk="0">
                              <a:moveTo>
                                <a:pt x="386810" y="15049"/>
                              </a:moveTo>
                              <a:lnTo>
                                <a:pt x="386810" y="50482"/>
                              </a:lnTo>
                              <a:cubicBezTo>
                                <a:pt x="386810" y="58769"/>
                                <a:pt x="380143" y="65532"/>
                                <a:pt x="371856" y="65532"/>
                              </a:cubicBezTo>
                              <a:lnTo>
                                <a:pt x="14954" y="65532"/>
                              </a:lnTo>
                              <a:cubicBezTo>
                                <a:pt x="14288" y="65532"/>
                                <a:pt x="13525" y="65532"/>
                                <a:pt x="12859" y="65341"/>
                              </a:cubicBezTo>
                              <a:cubicBezTo>
                                <a:pt x="5524" y="64294"/>
                                <a:pt x="0" y="58102"/>
                                <a:pt x="0" y="50482"/>
                              </a:cubicBezTo>
                              <a:lnTo>
                                <a:pt x="0" y="15049"/>
                              </a:lnTo>
                              <a:cubicBezTo>
                                <a:pt x="0" y="6762"/>
                                <a:pt x="6667" y="0"/>
                                <a:pt x="15049" y="0"/>
                              </a:cubicBezTo>
                              <a:lnTo>
                                <a:pt x="371951" y="0"/>
                              </a:lnTo>
                              <a:cubicBezTo>
                                <a:pt x="379476" y="0"/>
                                <a:pt x="385667" y="5619"/>
                                <a:pt x="386715" y="12859"/>
                              </a:cubicBezTo>
                              <a:cubicBezTo>
                                <a:pt x="386810" y="13525"/>
                                <a:pt x="386905" y="14288"/>
                                <a:pt x="386905" y="150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866" name="Google Shape;866;p26"/>
                        <p:cNvSpPr/>
                        <p:nvPr/>
                      </p:nvSpPr>
                      <p:spPr>
                        <a:xfrm>
                          <a:off x="2237422" y="5626036"/>
                          <a:ext cx="374141" cy="5286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4141" h="52864" extrusionOk="0">
                              <a:moveTo>
                                <a:pt x="374142" y="2381"/>
                              </a:moveTo>
                              <a:lnTo>
                                <a:pt x="374142" y="37815"/>
                              </a:lnTo>
                              <a:cubicBezTo>
                                <a:pt x="374142" y="46101"/>
                                <a:pt x="367475" y="52864"/>
                                <a:pt x="359188" y="52864"/>
                              </a:cubicBezTo>
                              <a:lnTo>
                                <a:pt x="2286" y="52864"/>
                              </a:lnTo>
                              <a:cubicBezTo>
                                <a:pt x="1619" y="52864"/>
                                <a:pt x="857" y="52864"/>
                                <a:pt x="191" y="52674"/>
                              </a:cubicBezTo>
                              <a:cubicBezTo>
                                <a:pt x="95" y="52007"/>
                                <a:pt x="0" y="51245"/>
                                <a:pt x="0" y="50578"/>
                              </a:cubicBezTo>
                              <a:lnTo>
                                <a:pt x="0" y="15050"/>
                              </a:lnTo>
                              <a:cubicBezTo>
                                <a:pt x="0" y="6763"/>
                                <a:pt x="6668" y="0"/>
                                <a:pt x="14954" y="0"/>
                              </a:cubicBezTo>
                              <a:lnTo>
                                <a:pt x="371856" y="0"/>
                              </a:lnTo>
                              <a:cubicBezTo>
                                <a:pt x="372523" y="0"/>
                                <a:pt x="373285" y="0"/>
                                <a:pt x="373952" y="191"/>
                              </a:cubicBezTo>
                              <a:cubicBezTo>
                                <a:pt x="374047" y="858"/>
                                <a:pt x="374142" y="1620"/>
                                <a:pt x="374142" y="238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80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67" name="Google Shape;867;p26"/>
                    <p:cNvGrpSpPr/>
                    <p:nvPr/>
                  </p:nvGrpSpPr>
                  <p:grpSpPr>
                    <a:xfrm>
                      <a:off x="2336863" y="5554217"/>
                      <a:ext cx="177355" cy="15050"/>
                      <a:chOff x="2336863" y="5554217"/>
                      <a:chExt cx="177355" cy="15050"/>
                    </a:xfrm>
                  </p:grpSpPr>
                  <p:sp>
                    <p:nvSpPr>
                      <p:cNvPr id="868" name="Google Shape;868;p26"/>
                      <p:cNvSpPr/>
                      <p:nvPr/>
                    </p:nvSpPr>
                    <p:spPr>
                      <a:xfrm>
                        <a:off x="2336863" y="555421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49" y="7524"/>
                            </a:moveTo>
                            <a:cubicBezTo>
                              <a:pt x="15049" y="11680"/>
                              <a:pt x="11681" y="15049"/>
                              <a:pt x="7525" y="15049"/>
                            </a:cubicBezTo>
                            <a:cubicBezTo>
                              <a:pt x="3369" y="15049"/>
                              <a:pt x="0" y="11680"/>
                              <a:pt x="0" y="7524"/>
                            </a:cubicBezTo>
                            <a:cubicBezTo>
                              <a:pt x="0" y="3369"/>
                              <a:pt x="3369" y="0"/>
                              <a:pt x="7525" y="0"/>
                            </a:cubicBezTo>
                            <a:cubicBezTo>
                              <a:pt x="11681" y="0"/>
                              <a:pt x="15049" y="3369"/>
                              <a:pt x="15049" y="752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69" name="Google Shape;869;p26"/>
                      <p:cNvSpPr/>
                      <p:nvPr/>
                    </p:nvSpPr>
                    <p:spPr>
                      <a:xfrm>
                        <a:off x="2377440" y="5554217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49" y="7525"/>
                            </a:moveTo>
                            <a:cubicBezTo>
                              <a:pt x="15049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49" y="3334"/>
                              <a:pt x="15049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0" name="Google Shape;870;p26"/>
                      <p:cNvSpPr/>
                      <p:nvPr/>
                    </p:nvSpPr>
                    <p:spPr>
                      <a:xfrm>
                        <a:off x="2418016" y="5554217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50" y="7525"/>
                            </a:moveTo>
                            <a:cubicBezTo>
                              <a:pt x="15050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50" y="3334"/>
                              <a:pt x="15050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1" name="Google Shape;871;p26"/>
                      <p:cNvSpPr/>
                      <p:nvPr/>
                    </p:nvSpPr>
                    <p:spPr>
                      <a:xfrm>
                        <a:off x="2458593" y="555421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49" y="7524"/>
                            </a:moveTo>
                            <a:cubicBezTo>
                              <a:pt x="15049" y="11680"/>
                              <a:pt x="11680" y="15049"/>
                              <a:pt x="7525" y="15049"/>
                            </a:cubicBezTo>
                            <a:cubicBezTo>
                              <a:pt x="3369" y="15049"/>
                              <a:pt x="0" y="11680"/>
                              <a:pt x="0" y="7524"/>
                            </a:cubicBezTo>
                            <a:cubicBezTo>
                              <a:pt x="0" y="3369"/>
                              <a:pt x="3369" y="0"/>
                              <a:pt x="7525" y="0"/>
                            </a:cubicBezTo>
                            <a:cubicBezTo>
                              <a:pt x="11681" y="0"/>
                              <a:pt x="15049" y="3369"/>
                              <a:pt x="15049" y="752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2" name="Google Shape;872;p26"/>
                      <p:cNvSpPr/>
                      <p:nvPr/>
                    </p:nvSpPr>
                    <p:spPr>
                      <a:xfrm>
                        <a:off x="2499169" y="5554217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50" y="7525"/>
                            </a:moveTo>
                            <a:cubicBezTo>
                              <a:pt x="15050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50" y="3334"/>
                              <a:pt x="15050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873" name="Google Shape;873;p26"/>
                    <p:cNvGrpSpPr/>
                    <p:nvPr/>
                  </p:nvGrpSpPr>
                  <p:grpSpPr>
                    <a:xfrm>
                      <a:off x="2336863" y="5641848"/>
                      <a:ext cx="177355" cy="15049"/>
                      <a:chOff x="2336863" y="5641848"/>
                      <a:chExt cx="177355" cy="15049"/>
                    </a:xfrm>
                  </p:grpSpPr>
                  <p:sp>
                    <p:nvSpPr>
                      <p:cNvPr id="874" name="Google Shape;874;p26"/>
                      <p:cNvSpPr/>
                      <p:nvPr/>
                    </p:nvSpPr>
                    <p:spPr>
                      <a:xfrm>
                        <a:off x="2336863" y="564184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50" y="7525"/>
                            </a:moveTo>
                            <a:cubicBezTo>
                              <a:pt x="15050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50" y="3334"/>
                              <a:pt x="15050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5" name="Google Shape;875;p26"/>
                      <p:cNvSpPr/>
                      <p:nvPr/>
                    </p:nvSpPr>
                    <p:spPr>
                      <a:xfrm>
                        <a:off x="2377440" y="564184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49" y="7525"/>
                            </a:moveTo>
                            <a:cubicBezTo>
                              <a:pt x="15049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49" y="3334"/>
                              <a:pt x="15049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6" name="Google Shape;876;p26"/>
                      <p:cNvSpPr/>
                      <p:nvPr/>
                    </p:nvSpPr>
                    <p:spPr>
                      <a:xfrm>
                        <a:off x="2418016" y="564184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50" y="7525"/>
                            </a:moveTo>
                            <a:cubicBezTo>
                              <a:pt x="15050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50" y="3334"/>
                              <a:pt x="15050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7" name="Google Shape;877;p26"/>
                      <p:cNvSpPr/>
                      <p:nvPr/>
                    </p:nvSpPr>
                    <p:spPr>
                      <a:xfrm>
                        <a:off x="2458592" y="564184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50" y="7525"/>
                            </a:moveTo>
                            <a:cubicBezTo>
                              <a:pt x="15050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50" y="3334"/>
                              <a:pt x="15050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78" name="Google Shape;878;p26"/>
                      <p:cNvSpPr/>
                      <p:nvPr/>
                    </p:nvSpPr>
                    <p:spPr>
                      <a:xfrm>
                        <a:off x="2499169" y="5641848"/>
                        <a:ext cx="15049" cy="150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049" h="15049" extrusionOk="0">
                            <a:moveTo>
                              <a:pt x="15050" y="7525"/>
                            </a:moveTo>
                            <a:cubicBezTo>
                              <a:pt x="15050" y="11716"/>
                              <a:pt x="11716" y="15050"/>
                              <a:pt x="7525" y="15050"/>
                            </a:cubicBezTo>
                            <a:cubicBezTo>
                              <a:pt x="3334" y="15050"/>
                              <a:pt x="0" y="11716"/>
                              <a:pt x="0" y="7525"/>
                            </a:cubicBezTo>
                            <a:cubicBezTo>
                              <a:pt x="0" y="3334"/>
                              <a:pt x="3334" y="0"/>
                              <a:pt x="7525" y="0"/>
                            </a:cubicBezTo>
                            <a:cubicBezTo>
                              <a:pt x="11716" y="0"/>
                              <a:pt x="15050" y="3334"/>
                              <a:pt x="15050" y="752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879" name="Google Shape;879;p26"/>
                  <p:cNvGrpSpPr/>
                  <p:nvPr/>
                </p:nvGrpSpPr>
                <p:grpSpPr>
                  <a:xfrm>
                    <a:off x="1161625" y="3903897"/>
                    <a:ext cx="215413" cy="215333"/>
                    <a:chOff x="2288857" y="5187981"/>
                    <a:chExt cx="258413" cy="258317"/>
                  </a:xfrm>
                </p:grpSpPr>
                <p:sp>
                  <p:nvSpPr>
                    <p:cNvPr id="880" name="Google Shape;880;p26"/>
                    <p:cNvSpPr/>
                    <p:nvPr/>
                  </p:nvSpPr>
                  <p:spPr>
                    <a:xfrm>
                      <a:off x="2288857" y="5187981"/>
                      <a:ext cx="258413" cy="258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413" h="258317" extrusionOk="0">
                          <a:moveTo>
                            <a:pt x="258413" y="129159"/>
                          </a:moveTo>
                          <a:cubicBezTo>
                            <a:pt x="258413" y="159544"/>
                            <a:pt x="247936" y="187452"/>
                            <a:pt x="230410" y="209454"/>
                          </a:cubicBezTo>
                          <a:cubicBezTo>
                            <a:pt x="206692" y="239268"/>
                            <a:pt x="170212" y="258318"/>
                            <a:pt x="129159" y="258318"/>
                          </a:cubicBezTo>
                          <a:cubicBezTo>
                            <a:pt x="88106" y="258318"/>
                            <a:pt x="51625" y="239268"/>
                            <a:pt x="28004" y="209454"/>
                          </a:cubicBezTo>
                          <a:cubicBezTo>
                            <a:pt x="27337" y="208597"/>
                            <a:pt x="26670" y="207740"/>
                            <a:pt x="26003" y="206788"/>
                          </a:cubicBezTo>
                          <a:cubicBezTo>
                            <a:pt x="9716" y="185166"/>
                            <a:pt x="0" y="158305"/>
                            <a:pt x="0" y="129159"/>
                          </a:cubicBezTo>
                          <a:cubicBezTo>
                            <a:pt x="0" y="57817"/>
                            <a:pt x="57817" y="0"/>
                            <a:pt x="129159" y="0"/>
                          </a:cubicBezTo>
                          <a:cubicBezTo>
                            <a:pt x="176784" y="0"/>
                            <a:pt x="218313" y="25717"/>
                            <a:pt x="240697" y="64008"/>
                          </a:cubicBezTo>
                          <a:cubicBezTo>
                            <a:pt x="251936" y="83153"/>
                            <a:pt x="258318" y="105442"/>
                            <a:pt x="258318" y="12915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81" name="Google Shape;881;p26"/>
                    <p:cNvSpPr/>
                    <p:nvPr/>
                  </p:nvSpPr>
                  <p:spPr>
                    <a:xfrm>
                      <a:off x="2316956" y="5234082"/>
                      <a:ext cx="202501" cy="212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2501" h="212216" extrusionOk="0">
                          <a:moveTo>
                            <a:pt x="202406" y="163353"/>
                          </a:moveTo>
                          <a:cubicBezTo>
                            <a:pt x="178689" y="193167"/>
                            <a:pt x="142208" y="212217"/>
                            <a:pt x="101155" y="212217"/>
                          </a:cubicBezTo>
                          <a:cubicBezTo>
                            <a:pt x="60103" y="212217"/>
                            <a:pt x="23622" y="193167"/>
                            <a:pt x="0" y="163353"/>
                          </a:cubicBezTo>
                          <a:cubicBezTo>
                            <a:pt x="9525" y="122682"/>
                            <a:pt x="42958" y="91249"/>
                            <a:pt x="84677" y="84582"/>
                          </a:cubicBezTo>
                          <a:cubicBezTo>
                            <a:pt x="68675" y="78010"/>
                            <a:pt x="57341" y="62293"/>
                            <a:pt x="57341" y="43910"/>
                          </a:cubicBezTo>
                          <a:cubicBezTo>
                            <a:pt x="57341" y="19717"/>
                            <a:pt x="76962" y="0"/>
                            <a:pt x="101251" y="0"/>
                          </a:cubicBezTo>
                          <a:cubicBezTo>
                            <a:pt x="125539" y="0"/>
                            <a:pt x="145161" y="19717"/>
                            <a:pt x="145161" y="43910"/>
                          </a:cubicBezTo>
                          <a:cubicBezTo>
                            <a:pt x="145161" y="62293"/>
                            <a:pt x="133826" y="78010"/>
                            <a:pt x="117824" y="84582"/>
                          </a:cubicBezTo>
                          <a:cubicBezTo>
                            <a:pt x="159544" y="91249"/>
                            <a:pt x="192976" y="122682"/>
                            <a:pt x="202501" y="16335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882" name="Google Shape;882;p26"/>
                <p:cNvSpPr/>
                <p:nvPr/>
              </p:nvSpPr>
              <p:spPr>
                <a:xfrm>
                  <a:off x="5401558" y="4012919"/>
                  <a:ext cx="172878" cy="2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62" h="25527" extrusionOk="0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2207026" y="204863"/>
            <a:ext cx="5592556" cy="70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Техническое задание</a:t>
            </a:r>
            <a:endParaRPr sz="2800"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901740" y="68382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02" y="910182"/>
            <a:ext cx="7513685" cy="3854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2207026" y="204863"/>
            <a:ext cx="6936974" cy="70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Диаграмма вариантов использования</a:t>
            </a:r>
            <a:endParaRPr sz="2400"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901740" y="68382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</a:t>
            </a:r>
            <a:r>
              <a:rPr lang="ru-RU" sz="4800" dirty="0" smtClean="0"/>
              <a:t>4</a:t>
            </a:r>
            <a:endParaRPr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10" y="910182"/>
            <a:ext cx="6666521" cy="38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4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2708471" y="136622"/>
            <a:ext cx="6936974" cy="70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Диаграмма деятельности</a:t>
            </a:r>
            <a:endParaRPr sz="2400"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1395810" y="68381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</a:t>
            </a:r>
            <a:r>
              <a:rPr lang="ru-RU" sz="4800" dirty="0"/>
              <a:t>5</a:t>
            </a:r>
            <a:endParaRPr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29" y="910181"/>
            <a:ext cx="6158835" cy="40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2516743" y="136622"/>
            <a:ext cx="6936974" cy="70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Диаграмма последовательности</a:t>
            </a:r>
            <a:endParaRPr sz="2400"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1281043" y="68381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</a:t>
            </a:r>
            <a:r>
              <a:rPr lang="ru-RU" sz="4800" dirty="0"/>
              <a:t>6</a:t>
            </a:r>
            <a:endParaRPr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23" y="910181"/>
            <a:ext cx="3116325" cy="41367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94" y="910181"/>
            <a:ext cx="2691633" cy="42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0"/>
          <p:cNvSpPr txBox="1">
            <a:spLocks noGrp="1"/>
          </p:cNvSpPr>
          <p:nvPr>
            <p:ph type="title"/>
          </p:nvPr>
        </p:nvSpPr>
        <p:spPr>
          <a:xfrm>
            <a:off x="3445891" y="154386"/>
            <a:ext cx="6936974" cy="70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Диаграмма классов</a:t>
            </a:r>
            <a:endParaRPr sz="2400" dirty="0"/>
          </a:p>
        </p:txBody>
      </p:sp>
      <p:sp>
        <p:nvSpPr>
          <p:cNvPr id="967" name="Google Shape;967;p30"/>
          <p:cNvSpPr txBox="1">
            <a:spLocks noGrp="1"/>
          </p:cNvSpPr>
          <p:nvPr>
            <p:ph type="title" idx="2"/>
          </p:nvPr>
        </p:nvSpPr>
        <p:spPr>
          <a:xfrm>
            <a:off x="2210191" y="1790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0</a:t>
            </a:r>
            <a:r>
              <a:rPr lang="ru-RU" sz="4800" dirty="0" smtClean="0"/>
              <a:t>7</a:t>
            </a:r>
            <a:endParaRPr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68" y="859705"/>
            <a:ext cx="6387741" cy="40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9035"/>
      </p:ext>
    </p:extLst>
  </p:cSld>
  <p:clrMapOvr>
    <a:masterClrMapping/>
  </p:clrMapOvr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29</Words>
  <Application>Microsoft Office PowerPoint</Application>
  <PresentationFormat>Экран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Calibri</vt:lpstr>
      <vt:lpstr>Lato</vt:lpstr>
      <vt:lpstr>Epilogue</vt:lpstr>
      <vt:lpstr>Multimedia Software Pitch Deck by Slidesgo</vt:lpstr>
      <vt:lpstr>Итоговая работа  по дисциплине:  МДК 02.01 Технология разработки программного обеспечения На тему: «Риелторская фирма»</vt:lpstr>
      <vt:lpstr>Техническое задание</vt:lpstr>
      <vt:lpstr>Диаграмма вариантов использования</vt:lpstr>
      <vt:lpstr>Диаграмма деятельности</vt:lpstr>
      <vt:lpstr>Диаграмма последовательности</vt:lpstr>
      <vt:lpstr>Диаграмма классов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«Риелторская фирма»</dc:title>
  <dc:creator>Дилара Исхакова</dc:creator>
  <cp:lastModifiedBy>Дилара Исхакова</cp:lastModifiedBy>
  <cp:revision>24</cp:revision>
  <dcterms:modified xsi:type="dcterms:W3CDTF">2024-10-31T22:07:28Z</dcterms:modified>
</cp:coreProperties>
</file>