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8FD77-722C-49E2-AEB2-4580223DE7D4}" type="datetimeFigureOut">
              <a:rPr lang="pt-PT" smtClean="0"/>
              <a:t>17/05/2022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AF832-54E1-4B1C-8983-BE7858CA31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242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6BB89-7BE9-A545-754F-C98A1302D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59015D-C902-57BE-2636-5FE0BEDCC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5101EEF-6BCC-854B-CF2B-115A5CED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A4982F9-A41C-49C4-F29E-222FF684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15CFFE-0FA7-0C90-18C6-F5D77718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98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E8D9B-CD65-671B-7F48-C5C76CC2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8CD0067-CD65-7B90-A58C-073781C09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2577353-5EBE-1684-3CDB-FF797E83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A5BE1B-E409-434D-71A6-C07E397D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74703B-5D37-8365-3761-E3FF8199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496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C76D24-E6A4-EA68-4CF4-1A252A1E9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87717F8-2DDB-C7A5-8301-10CDDF3ED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119FBF-5E62-026B-EC90-AE1ACBD5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327D7B7-BEEE-AD8C-C0BA-5550B345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859B762-ECCF-5ECC-3424-AF57C4D5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006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66B7F-BD1B-001E-4C07-353EF8E1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B74D76-D695-2F68-603A-D73E5370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052CD5-0103-8CBB-C92A-F2666FF3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DEDC248-E240-A0D1-3BBA-5EAB5E31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737C3B-0753-60F0-5345-D6A90F02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7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CC356-C0DE-21ED-5761-0E3F00EE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63F18D4-8F36-FDE8-7C61-B1982998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DD28AD-0BDA-E40F-22F2-D64CD987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06DEE72-A089-176C-CA13-5DBCA1F9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86269D-FAC9-E652-D449-5BB6B97B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25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5D99E-2E37-AFBC-AE47-78D009E9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2BEC8B-8B89-6819-4CA2-CEB3D7BDB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4CB0077-EFB2-B921-AE64-B579EA55A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9E73F7E-A785-B10D-3227-48AE4C2C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20B036F-EAD2-827E-BBB1-F40C3D98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56E54B2-0D17-3E6C-7822-F564A485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266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7D409-9061-3FB2-AC95-E5A3D96D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6215D1A-41B9-A5A9-BC2B-15F7B560D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3FD7943-6EE0-2126-6057-FBBC1F7C9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AEA3D3B-3C2C-B803-D4E7-66FA86182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A79F0E7-CEA8-B4E1-23AF-A35AA4244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F70EC4E-708B-5D43-BED8-43A33E6B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93DD28F-81BA-3065-4CF0-D89F72FC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AD363F4-5E26-287D-2886-A7871BB5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511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B1DCA-3E8A-3FE0-D4E9-9BD63747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D78786F-D7BA-82B7-DFA2-E7374B8D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5B472FB-28D6-2F09-8276-E3719E8D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EE03092-D92C-4A01-3709-783E876B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418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86783F8-DF8B-9CE3-5002-5E8FDA91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ADF7E30-FE76-A994-3CAF-BB9044C8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699FFB2-856A-8C14-C00D-77EDE2A8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193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7DE2B-A4E3-B1A1-DCB7-A6E45275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CFC164-FA04-5085-90DC-B21188FF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8133FE9-EAEC-5787-EB79-CBD292F18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FB7FDBA-FEB1-88AB-8244-355E45A5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7B2CB21-5744-8978-6A70-C2827967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65906B4-EBE4-102F-F29F-9FE1C486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234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A1D7-6F7C-F271-7859-C553CA1C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2603FC5-6812-CB40-2F05-59F873D5E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9881A9B-D32D-5889-59F5-A67C3AB4B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3B8055E-B0D1-4C3E-D665-F4955CA3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C2E7BD-BDA9-FBCE-FB01-B5E072FF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E1E3A53-9300-A914-F8CD-52CE088D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866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A579E94-E53B-656D-C6B8-95B7654A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44D7E20-5D5F-26D1-AA18-2C6A7ECFC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F03A28F-FAD5-E073-F0B8-0EE51F7DD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00D82BC-A760-9AFA-6571-268AA1DF0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A53247-F183-2FA8-FFA6-2EB2EF798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300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iomont.github.io/ICG_projeto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944CE-65E2-282D-054B-101CEE226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Riding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a </a:t>
            </a:r>
            <a:r>
              <a:rPr lang="pt-PT" dirty="0" err="1"/>
              <a:t>Turtle’s</a:t>
            </a:r>
            <a:r>
              <a:rPr lang="pt-PT" dirty="0"/>
              <a:t> </a:t>
            </a:r>
            <a:r>
              <a:rPr lang="pt-PT" dirty="0" err="1"/>
              <a:t>Back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58EDDC-59F9-82DB-AC8D-FADD282C0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pt-PT" dirty="0"/>
          </a:p>
          <a:p>
            <a:r>
              <a:rPr lang="pt-PT" dirty="0"/>
              <a:t>Diogo Monteiro, 97606</a:t>
            </a:r>
          </a:p>
          <a:p>
            <a:endParaRPr lang="pt-PT" dirty="0"/>
          </a:p>
          <a:p>
            <a:r>
              <a:rPr lang="pt-PT" dirty="0" err="1"/>
              <a:t>Introduction</a:t>
            </a:r>
            <a:r>
              <a:rPr lang="pt-PT" dirty="0"/>
              <a:t> to </a:t>
            </a:r>
            <a:r>
              <a:rPr lang="pt-PT" dirty="0" err="1"/>
              <a:t>Computer</a:t>
            </a:r>
            <a:r>
              <a:rPr lang="pt-PT" dirty="0"/>
              <a:t> </a:t>
            </a:r>
            <a:r>
              <a:rPr lang="pt-PT" dirty="0" err="1"/>
              <a:t>Graphics</a:t>
            </a:r>
            <a:r>
              <a:rPr lang="pt-PT" dirty="0"/>
              <a:t> – 2021/2022 – Project 1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1921409-2F16-8E6A-0FA4-9DA6A5D9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4E9C846-0417-B26F-1E2B-784ECEEF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203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1232B-71A3-AC7C-39CB-459AD3EB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References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0E097-CB4A-4A39-1006-BCCC06BDE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Three.js </a:t>
            </a:r>
            <a:r>
              <a:rPr lang="pt-PT" dirty="0" err="1"/>
              <a:t>documentation</a:t>
            </a:r>
            <a:endParaRPr lang="pt-PT" dirty="0"/>
          </a:p>
          <a:p>
            <a:r>
              <a:rPr lang="pt-PT" dirty="0" err="1"/>
              <a:t>Past</a:t>
            </a:r>
            <a:r>
              <a:rPr lang="pt-PT" dirty="0"/>
              <a:t> </a:t>
            </a:r>
            <a:r>
              <a:rPr lang="pt-PT" dirty="0" err="1"/>
              <a:t>pratical</a:t>
            </a:r>
            <a:r>
              <a:rPr lang="pt-PT" dirty="0"/>
              <a:t> </a:t>
            </a:r>
            <a:r>
              <a:rPr lang="pt-PT" dirty="0" err="1"/>
              <a:t>guides</a:t>
            </a:r>
            <a:endParaRPr lang="pt-PT" dirty="0"/>
          </a:p>
          <a:p>
            <a:r>
              <a:rPr lang="pt-PT" dirty="0" err="1"/>
              <a:t>dat.GUI</a:t>
            </a:r>
            <a:r>
              <a:rPr lang="pt-PT" dirty="0"/>
              <a:t> </a:t>
            </a:r>
            <a:r>
              <a:rPr lang="pt-PT" dirty="0" err="1"/>
              <a:t>documentation</a:t>
            </a:r>
            <a:r>
              <a:rPr lang="pt-PT" dirty="0"/>
              <a:t> </a:t>
            </a:r>
          </a:p>
          <a:p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ECCBBE-C215-B776-15D1-1104CF27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AA63990-17BD-B879-DD9C-8B239398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125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DD990-9309-D707-B679-295DD784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ideas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CEDF8A-2D7C-1EDC-03F2-EE94899FD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409" y="4796983"/>
            <a:ext cx="10515600" cy="1520398"/>
          </a:xfrm>
        </p:spPr>
        <p:txBody>
          <a:bodyPr>
            <a:normAutofit/>
          </a:bodyPr>
          <a:lstStyle/>
          <a:p>
            <a:r>
              <a:rPr lang="pt-PT" dirty="0"/>
              <a:t>Uses basic three.js, </a:t>
            </a:r>
            <a:r>
              <a:rPr lang="pt-PT" dirty="0" err="1"/>
              <a:t>OrbitControls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dat.GUI</a:t>
            </a:r>
            <a:endParaRPr lang="pt-PT" dirty="0"/>
          </a:p>
          <a:p>
            <a:r>
              <a:rPr lang="pt-PT" dirty="0" err="1"/>
              <a:t>Available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>
                <a:hlinkClick r:id="rId2"/>
              </a:rPr>
              <a:t>https://diomont.github.io/ICG_projeto1/</a:t>
            </a:r>
            <a:r>
              <a:rPr lang="pt-PT" dirty="0"/>
              <a:t> </a:t>
            </a:r>
          </a:p>
          <a:p>
            <a:pPr marL="0" indent="0">
              <a:buNone/>
            </a:pPr>
            <a:r>
              <a:rPr lang="pt-PT" dirty="0"/>
              <a:t>   (</a:t>
            </a:r>
            <a:r>
              <a:rPr lang="pt-PT" dirty="0" err="1"/>
              <a:t>might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a bit </a:t>
            </a:r>
            <a:r>
              <a:rPr lang="pt-PT" dirty="0" err="1"/>
              <a:t>laggy</a:t>
            </a:r>
            <a:r>
              <a:rPr lang="pt-PT" dirty="0"/>
              <a:t>)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CCF110-5399-143F-71BC-99124891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F153F99-2DC2-5A29-B9D0-3A08D666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2</a:t>
            </a:fld>
            <a:endParaRPr lang="pt-PT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1269FD96-9964-6C55-74BC-C7B78828E309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5449478" cy="3013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goal</a:t>
            </a:r>
            <a:r>
              <a:rPr lang="pt-PT" dirty="0"/>
              <a:t>: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animate</a:t>
            </a:r>
            <a:r>
              <a:rPr lang="pt-PT" dirty="0"/>
              <a:t> a </a:t>
            </a:r>
            <a:r>
              <a:rPr lang="pt-PT" dirty="0" err="1"/>
              <a:t>giant</a:t>
            </a:r>
            <a:r>
              <a:rPr lang="pt-PT" dirty="0"/>
              <a:t> </a:t>
            </a:r>
            <a:r>
              <a:rPr lang="pt-PT" dirty="0" err="1"/>
              <a:t>turtle</a:t>
            </a:r>
            <a:r>
              <a:rPr lang="pt-PT" dirty="0"/>
              <a:t> </a:t>
            </a:r>
            <a:r>
              <a:rPr lang="pt-PT" dirty="0" err="1"/>
              <a:t>walking</a:t>
            </a:r>
            <a:r>
              <a:rPr lang="pt-PT" dirty="0"/>
              <a:t> </a:t>
            </a:r>
            <a:r>
              <a:rPr lang="pt-PT" dirty="0" err="1"/>
              <a:t>across</a:t>
            </a:r>
            <a:r>
              <a:rPr lang="pt-PT" dirty="0"/>
              <a:t> a </a:t>
            </a:r>
            <a:r>
              <a:rPr lang="pt-PT" dirty="0" err="1"/>
              <a:t>landscape</a:t>
            </a:r>
            <a:r>
              <a:rPr lang="pt-PT" dirty="0"/>
              <a:t>,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people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back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F964315-C2B0-565C-D0D8-4F184D609F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04" r="4687" b="5939"/>
          <a:stretch/>
        </p:blipFill>
        <p:spPr>
          <a:xfrm>
            <a:off x="7513163" y="315494"/>
            <a:ext cx="4562573" cy="477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3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B5274-431B-6EFB-56B1-B3309A11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Models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35F962-797A-96FB-8054-4EA8F37D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BCDEA0-CDC7-BE53-B012-696C9B1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3</a:t>
            </a:fld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93DC948-857B-7F4C-FCA2-6EAC63A1F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42" y="1690687"/>
            <a:ext cx="6097621" cy="429337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CF8E365-9AF5-1143-98F3-785A2B66A1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22" t="5324" r="28210"/>
          <a:stretch/>
        </p:blipFill>
        <p:spPr>
          <a:xfrm>
            <a:off x="9058069" y="1690687"/>
            <a:ext cx="2302783" cy="429337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53AD5AE-9582-740C-4E8E-90A494D45040}"/>
              </a:ext>
            </a:extLst>
          </p:cNvPr>
          <p:cNvSpPr txBox="1"/>
          <p:nvPr/>
        </p:nvSpPr>
        <p:spPr>
          <a:xfrm>
            <a:off x="7113064" y="1690687"/>
            <a:ext cx="1797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err="1"/>
              <a:t>Turtle</a:t>
            </a:r>
            <a:endParaRPr lang="pt-PT" b="1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074A18F-62A1-D53D-F88A-24645A782541}"/>
              </a:ext>
            </a:extLst>
          </p:cNvPr>
          <p:cNvSpPr txBox="1"/>
          <p:nvPr/>
        </p:nvSpPr>
        <p:spPr>
          <a:xfrm>
            <a:off x="7113063" y="2296178"/>
            <a:ext cx="1797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err="1"/>
              <a:t>Person</a:t>
            </a:r>
            <a:endParaRPr lang="pt-PT" b="1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456CE16-BF80-4393-BFD9-3FDE3A0145B1}"/>
              </a:ext>
            </a:extLst>
          </p:cNvPr>
          <p:cNvSpPr txBox="1"/>
          <p:nvPr/>
        </p:nvSpPr>
        <p:spPr>
          <a:xfrm>
            <a:off x="7113063" y="2901670"/>
            <a:ext cx="1797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err="1"/>
              <a:t>House</a:t>
            </a:r>
            <a:endParaRPr lang="pt-PT" b="1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305F6F5-29A1-C996-A654-B66A57B1B963}"/>
              </a:ext>
            </a:extLst>
          </p:cNvPr>
          <p:cNvSpPr txBox="1"/>
          <p:nvPr/>
        </p:nvSpPr>
        <p:spPr>
          <a:xfrm>
            <a:off x="7113062" y="3507162"/>
            <a:ext cx="1797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err="1"/>
              <a:t>Tower</a:t>
            </a:r>
            <a:endParaRPr lang="pt-PT" b="1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622E59A-1F5B-BE5C-2B7C-81F99751B334}"/>
              </a:ext>
            </a:extLst>
          </p:cNvPr>
          <p:cNvSpPr txBox="1"/>
          <p:nvPr/>
        </p:nvSpPr>
        <p:spPr>
          <a:xfrm>
            <a:off x="7113062" y="4114277"/>
            <a:ext cx="1797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err="1"/>
              <a:t>Ground</a:t>
            </a:r>
            <a:endParaRPr lang="pt-PT" b="1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F2473A6-E361-8652-82D2-A0194E7B446D}"/>
              </a:ext>
            </a:extLst>
          </p:cNvPr>
          <p:cNvSpPr txBox="1"/>
          <p:nvPr/>
        </p:nvSpPr>
        <p:spPr>
          <a:xfrm>
            <a:off x="7113062" y="4739130"/>
            <a:ext cx="1797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err="1"/>
              <a:t>Mountains</a:t>
            </a:r>
            <a:endParaRPr lang="pt-PT" b="1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5416F14-BA40-9392-2596-4C3D1F33B528}"/>
              </a:ext>
            </a:extLst>
          </p:cNvPr>
          <p:cNvSpPr txBox="1"/>
          <p:nvPr/>
        </p:nvSpPr>
        <p:spPr>
          <a:xfrm>
            <a:off x="7113062" y="5363983"/>
            <a:ext cx="1797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err="1"/>
              <a:t>Trees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11198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B6D5C-15CE-B61B-84A3-E2BD3FF4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Scene</a:t>
            </a:r>
            <a:r>
              <a:rPr lang="pt-PT" dirty="0"/>
              <a:t> </a:t>
            </a:r>
            <a:r>
              <a:rPr lang="pt-PT" dirty="0" err="1"/>
              <a:t>Graph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085DA4-8C08-D6E6-244C-6F9A0204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FE5CDA-5E21-71DD-F590-331350D0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4</a:t>
            </a:fld>
            <a:endParaRPr lang="pt-PT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9DA6A3E-B147-0749-426C-1D0A6B6D4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582" y="1690688"/>
            <a:ext cx="9542835" cy="423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83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B6D5C-15CE-B61B-84A3-E2BD3FF4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Animation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1CFC4D-8A21-E6F7-817A-F16C7390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079064"/>
          </a:xfrm>
        </p:spPr>
        <p:txBody>
          <a:bodyPr>
            <a:normAutofit/>
          </a:bodyPr>
          <a:lstStyle/>
          <a:p>
            <a:r>
              <a:rPr lang="pt-PT" sz="3600" dirty="0" err="1"/>
              <a:t>Turtle</a:t>
            </a:r>
            <a:r>
              <a:rPr lang="pt-PT" sz="3600" dirty="0"/>
              <a:t> </a:t>
            </a:r>
            <a:r>
              <a:rPr lang="pt-PT" sz="3600" dirty="0" err="1"/>
              <a:t>walking</a:t>
            </a:r>
            <a:endParaRPr lang="pt-PT" sz="3600" dirty="0"/>
          </a:p>
          <a:p>
            <a:r>
              <a:rPr lang="pt-PT" sz="3600" dirty="0" err="1"/>
              <a:t>Trees</a:t>
            </a:r>
            <a:r>
              <a:rPr lang="pt-PT" sz="3600" dirty="0"/>
              <a:t> </a:t>
            </a:r>
            <a:r>
              <a:rPr lang="pt-PT" sz="3600" dirty="0" err="1"/>
              <a:t>shaking</a:t>
            </a:r>
            <a:r>
              <a:rPr lang="pt-PT" sz="3600" dirty="0"/>
              <a:t> </a:t>
            </a:r>
            <a:r>
              <a:rPr lang="pt-PT" sz="3600" dirty="0" err="1"/>
              <a:t>when</a:t>
            </a:r>
            <a:r>
              <a:rPr lang="pt-PT" sz="3600" dirty="0"/>
              <a:t> </a:t>
            </a:r>
            <a:r>
              <a:rPr lang="pt-PT" sz="3600" dirty="0" err="1"/>
              <a:t>turtle</a:t>
            </a:r>
            <a:r>
              <a:rPr lang="pt-PT" sz="3600" dirty="0"/>
              <a:t> takes a step</a:t>
            </a:r>
          </a:p>
          <a:p>
            <a:r>
              <a:rPr lang="pt-PT" sz="3600" dirty="0" err="1"/>
              <a:t>Trees</a:t>
            </a:r>
            <a:r>
              <a:rPr lang="pt-PT" sz="3600" dirty="0"/>
              <a:t> </a:t>
            </a:r>
            <a:r>
              <a:rPr lang="pt-PT" sz="3600" dirty="0" err="1"/>
              <a:t>falling</a:t>
            </a:r>
            <a:r>
              <a:rPr lang="pt-PT" sz="3600" dirty="0"/>
              <a:t> </a:t>
            </a:r>
            <a:r>
              <a:rPr lang="pt-PT" sz="3600" dirty="0" err="1"/>
              <a:t>over</a:t>
            </a:r>
            <a:r>
              <a:rPr lang="pt-PT" sz="3600" dirty="0"/>
              <a:t> </a:t>
            </a:r>
            <a:r>
              <a:rPr lang="pt-PT" sz="3600" dirty="0" err="1"/>
              <a:t>when</a:t>
            </a:r>
            <a:r>
              <a:rPr lang="pt-PT" sz="3600" dirty="0"/>
              <a:t> </a:t>
            </a:r>
            <a:r>
              <a:rPr lang="pt-PT" sz="3600" dirty="0" err="1"/>
              <a:t>colliding</a:t>
            </a:r>
            <a:r>
              <a:rPr lang="pt-PT" sz="3600" dirty="0"/>
              <a:t> </a:t>
            </a:r>
            <a:r>
              <a:rPr lang="pt-PT" sz="3600" dirty="0" err="1"/>
              <a:t>with</a:t>
            </a:r>
            <a:r>
              <a:rPr lang="pt-PT" sz="3600" dirty="0"/>
              <a:t> </a:t>
            </a:r>
            <a:r>
              <a:rPr lang="pt-PT" sz="3600" dirty="0" err="1"/>
              <a:t>turtle</a:t>
            </a:r>
            <a:endParaRPr lang="pt-PT" sz="3600" dirty="0"/>
          </a:p>
          <a:p>
            <a:r>
              <a:rPr lang="pt-PT" sz="3600" dirty="0"/>
              <a:t>Looping </a:t>
            </a:r>
            <a:r>
              <a:rPr lang="pt-PT" sz="3600" dirty="0" err="1"/>
              <a:t>terrain</a:t>
            </a:r>
            <a:endParaRPr lang="pt-PT" sz="3600" dirty="0"/>
          </a:p>
          <a:p>
            <a:r>
              <a:rPr lang="pt-PT" sz="3600" dirty="0" err="1"/>
              <a:t>Day</a:t>
            </a:r>
            <a:r>
              <a:rPr lang="pt-PT" sz="3600" dirty="0"/>
              <a:t>/</a:t>
            </a:r>
            <a:r>
              <a:rPr lang="pt-PT" sz="3600" dirty="0" err="1"/>
              <a:t>Night</a:t>
            </a:r>
            <a:r>
              <a:rPr lang="pt-PT" sz="3600" dirty="0"/>
              <a:t> </a:t>
            </a:r>
            <a:r>
              <a:rPr lang="pt-PT" sz="3600" dirty="0" err="1"/>
              <a:t>cycle</a:t>
            </a:r>
            <a:endParaRPr lang="pt-PT" sz="3600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085DA4-8C08-D6E6-244C-6F9A0204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FE5CDA-5E21-71DD-F590-331350D0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5</a:t>
            </a:fld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118E72D-F37D-AD16-2393-F9ED2FA51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95346"/>
            <a:ext cx="5858693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8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AC386-2116-E6B4-0B03-45113820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Illumination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3E7569-D78E-A980-42C5-E03FCBCB4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542706"/>
          </a:xfrm>
        </p:spPr>
        <p:txBody>
          <a:bodyPr/>
          <a:lstStyle/>
          <a:p>
            <a:r>
              <a:rPr lang="en-GB" dirty="0"/>
              <a:t>Low intensity ambient light</a:t>
            </a:r>
          </a:p>
          <a:p>
            <a:r>
              <a:rPr lang="en-GB" dirty="0"/>
              <a:t>Directional light simulating the sun</a:t>
            </a:r>
          </a:p>
          <a:p>
            <a:r>
              <a:rPr lang="en-GB" dirty="0"/>
              <a:t>Day/night cycle, controllable with GUI slider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FF36D00-7B5C-37A5-80A6-33841E34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8B4F806-50C1-2A3B-B7FF-66DE4B6A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6</a:t>
            </a:fld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BDEE252-F3E5-9180-C2DE-1027401CB2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268"/>
          <a:stretch/>
        </p:blipFill>
        <p:spPr>
          <a:xfrm>
            <a:off x="1497872" y="3295629"/>
            <a:ext cx="4517096" cy="301741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F5EEF44-B93B-CD9D-3C86-4D100BC1F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862" y="3301489"/>
            <a:ext cx="4319266" cy="300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8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46C54-F7AE-CA4F-E5CE-50948D81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Interaction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672098-09A7-756F-7E43-F974D6424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Free </a:t>
            </a:r>
            <a:r>
              <a:rPr lang="pt-PT" dirty="0" err="1"/>
              <a:t>camera</a:t>
            </a:r>
            <a:r>
              <a:rPr lang="pt-PT" dirty="0"/>
              <a:t> </a:t>
            </a:r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OrbitControls</a:t>
            </a:r>
            <a:endParaRPr lang="pt-PT" dirty="0"/>
          </a:p>
          <a:p>
            <a:r>
              <a:rPr lang="pt-PT" dirty="0" err="1"/>
              <a:t>Manually</a:t>
            </a:r>
            <a:r>
              <a:rPr lang="pt-PT" dirty="0"/>
              <a:t> set time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day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GUI </a:t>
            </a:r>
            <a:r>
              <a:rPr lang="pt-PT" dirty="0" err="1"/>
              <a:t>slider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4CC3025-9489-A6D4-FC95-F988DA8B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6690917-D9BF-558B-1172-6B72C41C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7</a:t>
            </a:fld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DECED1B-6A8B-9574-B0E1-FE1C3278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86" y="2888580"/>
            <a:ext cx="4978105" cy="32883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0A8A2E3-76CD-BB5F-854D-C667B76D0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604" y="2888580"/>
            <a:ext cx="5573339" cy="328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6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9CCDD-7F42-FFCC-3807-54BD3E90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Development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5F349C-DF7A-76B3-539A-D9AC348B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709" y="1366886"/>
            <a:ext cx="5604484" cy="4590854"/>
          </a:xfrm>
        </p:spPr>
        <p:txBody>
          <a:bodyPr>
            <a:normAutofit/>
          </a:bodyPr>
          <a:lstStyle/>
          <a:p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Most code in one file, organized in functions to create, animate, and pose models</a:t>
            </a:r>
            <a:endParaRPr lang="en-GB" dirty="0"/>
          </a:p>
          <a:p>
            <a:r>
              <a:rPr lang="en-GB" dirty="0"/>
              <a:t>No real collision detection with trees, merely a trick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79D06DA-5B84-415C-8F61-C7847742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D3DFBEB-7750-F056-BE82-8158E725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8</a:t>
            </a:fld>
            <a:endParaRPr lang="pt-PT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6914ED0-4D2D-CE1A-1E6F-DF1087558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89"/>
          <a:stretch/>
        </p:blipFill>
        <p:spPr>
          <a:xfrm>
            <a:off x="6996011" y="0"/>
            <a:ext cx="5195989" cy="6858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D79EA95-890E-3B05-5456-890D90F01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708" y="3429000"/>
            <a:ext cx="407130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8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0CD9-859B-FFDC-7F6F-65A18648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Conclusions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326C6E-5F1E-0E8D-F642-983D87164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3" y="1825625"/>
            <a:ext cx="10887959" cy="4351338"/>
          </a:xfrm>
        </p:spPr>
        <p:txBody>
          <a:bodyPr/>
          <a:lstStyle/>
          <a:p>
            <a:r>
              <a:rPr lang="en-GB" dirty="0"/>
              <a:t>Animating is hard work!</a:t>
            </a:r>
          </a:p>
          <a:p>
            <a:r>
              <a:rPr lang="en-GB" dirty="0"/>
              <a:t>Collisions are tough too</a:t>
            </a:r>
          </a:p>
          <a:p>
            <a:endParaRPr lang="en-GB" dirty="0"/>
          </a:p>
          <a:p>
            <a:r>
              <a:rPr lang="en-GB" dirty="0"/>
              <a:t>Things to improve:</a:t>
            </a:r>
          </a:p>
          <a:p>
            <a:pPr lvl="1"/>
            <a:r>
              <a:rPr lang="en-GB" dirty="0"/>
              <a:t>Dynamic animations (move objects based on real-time interactions)</a:t>
            </a:r>
          </a:p>
          <a:p>
            <a:pPr lvl="1"/>
            <a:r>
              <a:rPr lang="en-GB" dirty="0"/>
              <a:t>More interesting lighting</a:t>
            </a:r>
          </a:p>
          <a:p>
            <a:pPr lvl="1"/>
            <a:r>
              <a:rPr lang="en-GB" dirty="0"/>
              <a:t>More OOP-like structure (turn models into classes, and their animations and poses to methods)</a:t>
            </a:r>
          </a:p>
          <a:p>
            <a:pPr lvl="1"/>
            <a:r>
              <a:rPr lang="en-GB" dirty="0"/>
              <a:t>Different approach to animation (using something like keyframes, for instance?)</a:t>
            </a:r>
          </a:p>
          <a:p>
            <a:endParaRPr lang="en-GB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1EA4CEC-2557-52C3-FD71-204BDA1E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9584837-1C74-DD42-E69B-D85B02C8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3771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307</Words>
  <Application>Microsoft Office PowerPoint</Application>
  <PresentationFormat>Ecrã Panorâmico</PresentationFormat>
  <Paragraphs>68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Riding on a Turtle’s Back</vt:lpstr>
      <vt:lpstr>Main ideas</vt:lpstr>
      <vt:lpstr>Models</vt:lpstr>
      <vt:lpstr>Scene Graph</vt:lpstr>
      <vt:lpstr>Animation</vt:lpstr>
      <vt:lpstr>Illumination</vt:lpstr>
      <vt:lpstr>User Interaction</vt:lpstr>
      <vt:lpstr>Development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Joaquim Madeira</dc:creator>
  <cp:lastModifiedBy>Diogo Monteiro</cp:lastModifiedBy>
  <cp:revision>6</cp:revision>
  <dcterms:created xsi:type="dcterms:W3CDTF">2022-05-15T09:39:59Z</dcterms:created>
  <dcterms:modified xsi:type="dcterms:W3CDTF">2022-05-17T21:52:15Z</dcterms:modified>
</cp:coreProperties>
</file>