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9D234A-4BB6-4F20-8F45-9288713FCB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Rainfall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CC11CE-32BA-47C8-8EB9-3302D48F48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10/16/2024 3:44:26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FE8371D4-17B8-483F-9E35-EDCB0F666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2024-10-16T12:44:28Z</dcterms:created>
  <dcterms:modified xsi:type="dcterms:W3CDTF">2024-10-16T12:44:28Z</dcterms:modified>
</cp:coreProperties>
</file>