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66" r:id="rId6"/>
    <p:sldId id="267" r:id="rId7"/>
    <p:sldId id="268" r:id="rId8"/>
    <p:sldId id="262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8021A-93E8-451E-BC32-0104C1AEE6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94487C-49E4-41FC-8E67-972E34B5ACF0}">
      <dgm:prSet/>
      <dgm:spPr/>
      <dgm:t>
        <a:bodyPr/>
        <a:lstStyle/>
        <a:p>
          <a:r>
            <a:rPr lang="en-US"/>
            <a:t>The Time Management App helps users log, track, and query time usage.</a:t>
          </a:r>
        </a:p>
      </dgm:t>
    </dgm:pt>
    <dgm:pt modelId="{15C0E40C-491B-4AB0-9478-9F476DF5483F}" type="parTrans" cxnId="{4A7E8A62-75B8-4CE4-8321-0063E670F713}">
      <dgm:prSet/>
      <dgm:spPr/>
      <dgm:t>
        <a:bodyPr/>
        <a:lstStyle/>
        <a:p>
          <a:endParaRPr lang="en-US"/>
        </a:p>
      </dgm:t>
    </dgm:pt>
    <dgm:pt modelId="{70D6D140-46D6-4A91-A21E-C33581F9C7D0}" type="sibTrans" cxnId="{4A7E8A62-75B8-4CE4-8321-0063E670F713}">
      <dgm:prSet/>
      <dgm:spPr/>
      <dgm:t>
        <a:bodyPr/>
        <a:lstStyle/>
        <a:p>
          <a:endParaRPr lang="en-US"/>
        </a:p>
      </dgm:t>
    </dgm:pt>
    <dgm:pt modelId="{C2016192-CAD8-4ECA-9894-26E148DCFAB0}">
      <dgm:prSet/>
      <dgm:spPr/>
      <dgm:t>
        <a:bodyPr/>
        <a:lstStyle/>
        <a:p>
          <a:r>
            <a:rPr lang="en-US"/>
            <a:t>Features:</a:t>
          </a:r>
        </a:p>
      </dgm:t>
    </dgm:pt>
    <dgm:pt modelId="{816532BF-4752-45D4-BA0F-1C2EA15D15CD}" type="parTrans" cxnId="{33EC5D9E-70C1-43F7-B26E-C6D1162C5B92}">
      <dgm:prSet/>
      <dgm:spPr/>
      <dgm:t>
        <a:bodyPr/>
        <a:lstStyle/>
        <a:p>
          <a:endParaRPr lang="en-US"/>
        </a:p>
      </dgm:t>
    </dgm:pt>
    <dgm:pt modelId="{615B2F63-C5AD-4CE8-81BD-EA84D5BC571B}" type="sibTrans" cxnId="{33EC5D9E-70C1-43F7-B26E-C6D1162C5B92}">
      <dgm:prSet/>
      <dgm:spPr/>
      <dgm:t>
        <a:bodyPr/>
        <a:lstStyle/>
        <a:p>
          <a:endParaRPr lang="en-US"/>
        </a:p>
      </dgm:t>
    </dgm:pt>
    <dgm:pt modelId="{0C5B8C40-4768-470F-BDC1-CF3203AD53EE}">
      <dgm:prSet/>
      <dgm:spPr/>
      <dgm:t>
        <a:bodyPr/>
        <a:lstStyle/>
        <a:p>
          <a:r>
            <a:rPr lang="en-US"/>
            <a:t>- Record tasks (DATE, FROM, TO, TASK, TAG)</a:t>
          </a:r>
        </a:p>
      </dgm:t>
    </dgm:pt>
    <dgm:pt modelId="{348C92A9-2804-41E4-95C6-312CC7338352}" type="parTrans" cxnId="{AAA6AA31-C637-482A-80FF-E54AC4F45A83}">
      <dgm:prSet/>
      <dgm:spPr/>
      <dgm:t>
        <a:bodyPr/>
        <a:lstStyle/>
        <a:p>
          <a:endParaRPr lang="en-US"/>
        </a:p>
      </dgm:t>
    </dgm:pt>
    <dgm:pt modelId="{1B5C22DF-8665-4434-A89A-98891F9E640A}" type="sibTrans" cxnId="{AAA6AA31-C637-482A-80FF-E54AC4F45A83}">
      <dgm:prSet/>
      <dgm:spPr/>
      <dgm:t>
        <a:bodyPr/>
        <a:lstStyle/>
        <a:p>
          <a:endParaRPr lang="en-US"/>
        </a:p>
      </dgm:t>
    </dgm:pt>
    <dgm:pt modelId="{AE93C208-D512-430B-9467-13B58421469B}">
      <dgm:prSet/>
      <dgm:spPr/>
      <dgm:t>
        <a:bodyPr/>
        <a:lstStyle/>
        <a:p>
          <a:r>
            <a:rPr lang="en-US"/>
            <a:t>- Query tasks by date, task, or tag</a:t>
          </a:r>
        </a:p>
      </dgm:t>
    </dgm:pt>
    <dgm:pt modelId="{AF0EA47F-5707-4602-B161-4CF42F85752B}" type="parTrans" cxnId="{69A87122-A71C-4005-AA72-9860E30E0939}">
      <dgm:prSet/>
      <dgm:spPr/>
      <dgm:t>
        <a:bodyPr/>
        <a:lstStyle/>
        <a:p>
          <a:endParaRPr lang="en-US"/>
        </a:p>
      </dgm:t>
    </dgm:pt>
    <dgm:pt modelId="{523E116D-111C-487E-8C01-689F2004CB54}" type="sibTrans" cxnId="{69A87122-A71C-4005-AA72-9860E30E0939}">
      <dgm:prSet/>
      <dgm:spPr/>
      <dgm:t>
        <a:bodyPr/>
        <a:lstStyle/>
        <a:p>
          <a:endParaRPr lang="en-US"/>
        </a:p>
      </dgm:t>
    </dgm:pt>
    <dgm:pt modelId="{D6D83792-0AB2-447E-8691-1999DD6CD9D8}">
      <dgm:prSet/>
      <dgm:spPr/>
      <dgm:t>
        <a:bodyPr/>
        <a:lstStyle/>
        <a:p>
          <a:r>
            <a:rPr lang="en-US"/>
            <a:t>- Generate reports for time usage</a:t>
          </a:r>
        </a:p>
      </dgm:t>
    </dgm:pt>
    <dgm:pt modelId="{60E10434-48CB-443E-B8DB-95BDEA612BE0}" type="parTrans" cxnId="{BBDBD970-DE07-4943-8FEC-FFAB5F02A093}">
      <dgm:prSet/>
      <dgm:spPr/>
      <dgm:t>
        <a:bodyPr/>
        <a:lstStyle/>
        <a:p>
          <a:endParaRPr lang="en-US"/>
        </a:p>
      </dgm:t>
    </dgm:pt>
    <dgm:pt modelId="{96515EF2-30E7-4C07-AB31-A6E49D4E6E8F}" type="sibTrans" cxnId="{BBDBD970-DE07-4943-8FEC-FFAB5F02A093}">
      <dgm:prSet/>
      <dgm:spPr/>
      <dgm:t>
        <a:bodyPr/>
        <a:lstStyle/>
        <a:p>
          <a:endParaRPr lang="en-US"/>
        </a:p>
      </dgm:t>
    </dgm:pt>
    <dgm:pt modelId="{48C58543-B72C-4E3A-A1EA-72933B419B3D}">
      <dgm:prSet/>
      <dgm:spPr/>
      <dgm:t>
        <a:bodyPr/>
        <a:lstStyle/>
        <a:p>
          <a:r>
            <a:rPr lang="en-US"/>
            <a:t>- Prioritize tasks based on time spent</a:t>
          </a:r>
        </a:p>
      </dgm:t>
    </dgm:pt>
    <dgm:pt modelId="{698F086A-32EC-4D63-B510-FFBEAE6DCC34}" type="parTrans" cxnId="{DEF269FB-870B-4BC4-82BB-D7ACE8A84800}">
      <dgm:prSet/>
      <dgm:spPr/>
      <dgm:t>
        <a:bodyPr/>
        <a:lstStyle/>
        <a:p>
          <a:endParaRPr lang="en-US"/>
        </a:p>
      </dgm:t>
    </dgm:pt>
    <dgm:pt modelId="{6B1E60A4-0E78-47DF-9832-7785B69E509E}" type="sibTrans" cxnId="{DEF269FB-870B-4BC4-82BB-D7ACE8A84800}">
      <dgm:prSet/>
      <dgm:spPr/>
      <dgm:t>
        <a:bodyPr/>
        <a:lstStyle/>
        <a:p>
          <a:endParaRPr lang="en-US"/>
        </a:p>
      </dgm:t>
    </dgm:pt>
    <dgm:pt modelId="{D59D3571-2465-4A3D-B352-5D759E9DCED3}">
      <dgm:prSet/>
      <dgm:spPr/>
      <dgm:t>
        <a:bodyPr/>
        <a:lstStyle/>
        <a:p>
          <a:r>
            <a:rPr lang="en-US"/>
            <a:t>Technologies: Flutter, Firebase</a:t>
          </a:r>
        </a:p>
      </dgm:t>
    </dgm:pt>
    <dgm:pt modelId="{67116D5A-591B-4082-841F-7FD7AB82B733}" type="parTrans" cxnId="{42A58E42-F624-48EA-832E-B5D6D5E89AFC}">
      <dgm:prSet/>
      <dgm:spPr/>
      <dgm:t>
        <a:bodyPr/>
        <a:lstStyle/>
        <a:p>
          <a:endParaRPr lang="en-US"/>
        </a:p>
      </dgm:t>
    </dgm:pt>
    <dgm:pt modelId="{6B28055C-FB4A-42CC-8712-F7A5C8231864}" type="sibTrans" cxnId="{42A58E42-F624-48EA-832E-B5D6D5E89AFC}">
      <dgm:prSet/>
      <dgm:spPr/>
      <dgm:t>
        <a:bodyPr/>
        <a:lstStyle/>
        <a:p>
          <a:endParaRPr lang="en-US"/>
        </a:p>
      </dgm:t>
    </dgm:pt>
    <dgm:pt modelId="{1F616C86-3820-4A5D-87D4-80E3EA1D6BED}" type="pres">
      <dgm:prSet presAssocID="{2F18021A-93E8-451E-BC32-0104C1AEE632}" presName="root" presStyleCnt="0">
        <dgm:presLayoutVars>
          <dgm:dir/>
          <dgm:resizeHandles val="exact"/>
        </dgm:presLayoutVars>
      </dgm:prSet>
      <dgm:spPr/>
    </dgm:pt>
    <dgm:pt modelId="{6F612CF1-DE47-458E-9904-A098CD1B12D0}" type="pres">
      <dgm:prSet presAssocID="{9094487C-49E4-41FC-8E67-972E34B5ACF0}" presName="compNode" presStyleCnt="0"/>
      <dgm:spPr/>
    </dgm:pt>
    <dgm:pt modelId="{4E85F9B3-F18B-4C17-869A-A50FACF4ABCE}" type="pres">
      <dgm:prSet presAssocID="{9094487C-49E4-41FC-8E67-972E34B5ACF0}" presName="bgRect" presStyleLbl="bgShp" presStyleIdx="0" presStyleCnt="7"/>
      <dgm:spPr/>
    </dgm:pt>
    <dgm:pt modelId="{C9CECD23-B02B-4D48-9963-4135853047B5}" type="pres">
      <dgm:prSet presAssocID="{9094487C-49E4-41FC-8E67-972E34B5ACF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562C7A0-F773-43C7-8B42-8A714C179DC8}" type="pres">
      <dgm:prSet presAssocID="{9094487C-49E4-41FC-8E67-972E34B5ACF0}" presName="spaceRect" presStyleCnt="0"/>
      <dgm:spPr/>
    </dgm:pt>
    <dgm:pt modelId="{A6FFEF6E-4724-4F34-B0DC-964D806FDD09}" type="pres">
      <dgm:prSet presAssocID="{9094487C-49E4-41FC-8E67-972E34B5ACF0}" presName="parTx" presStyleLbl="revTx" presStyleIdx="0" presStyleCnt="7">
        <dgm:presLayoutVars>
          <dgm:chMax val="0"/>
          <dgm:chPref val="0"/>
        </dgm:presLayoutVars>
      </dgm:prSet>
      <dgm:spPr/>
    </dgm:pt>
    <dgm:pt modelId="{D1FF5D0C-1940-44D1-8906-A1294E008A8E}" type="pres">
      <dgm:prSet presAssocID="{70D6D140-46D6-4A91-A21E-C33581F9C7D0}" presName="sibTrans" presStyleCnt="0"/>
      <dgm:spPr/>
    </dgm:pt>
    <dgm:pt modelId="{EED8B61B-7B4E-4C74-8FB2-3520905B8071}" type="pres">
      <dgm:prSet presAssocID="{C2016192-CAD8-4ECA-9894-26E148DCFAB0}" presName="compNode" presStyleCnt="0"/>
      <dgm:spPr/>
    </dgm:pt>
    <dgm:pt modelId="{26114FF2-7923-4F38-819F-22DFE991D683}" type="pres">
      <dgm:prSet presAssocID="{C2016192-CAD8-4ECA-9894-26E148DCFAB0}" presName="bgRect" presStyleLbl="bgShp" presStyleIdx="1" presStyleCnt="7"/>
      <dgm:spPr/>
    </dgm:pt>
    <dgm:pt modelId="{DA111C8A-3326-4F74-8315-B0086509AC1C}" type="pres">
      <dgm:prSet presAssocID="{C2016192-CAD8-4ECA-9894-26E148DCFAB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D633A54-680B-49BC-A214-10E7E610D0E7}" type="pres">
      <dgm:prSet presAssocID="{C2016192-CAD8-4ECA-9894-26E148DCFAB0}" presName="spaceRect" presStyleCnt="0"/>
      <dgm:spPr/>
    </dgm:pt>
    <dgm:pt modelId="{37F79D7C-8F69-401B-B5C2-6F101D76119C}" type="pres">
      <dgm:prSet presAssocID="{C2016192-CAD8-4ECA-9894-26E148DCFAB0}" presName="parTx" presStyleLbl="revTx" presStyleIdx="1" presStyleCnt="7">
        <dgm:presLayoutVars>
          <dgm:chMax val="0"/>
          <dgm:chPref val="0"/>
        </dgm:presLayoutVars>
      </dgm:prSet>
      <dgm:spPr/>
    </dgm:pt>
    <dgm:pt modelId="{7A98BBF0-F0D2-40E3-9EF0-B635956D579C}" type="pres">
      <dgm:prSet presAssocID="{615B2F63-C5AD-4CE8-81BD-EA84D5BC571B}" presName="sibTrans" presStyleCnt="0"/>
      <dgm:spPr/>
    </dgm:pt>
    <dgm:pt modelId="{2946FE98-AA3D-4F2F-8508-BE915A54DE0A}" type="pres">
      <dgm:prSet presAssocID="{0C5B8C40-4768-470F-BDC1-CF3203AD53EE}" presName="compNode" presStyleCnt="0"/>
      <dgm:spPr/>
    </dgm:pt>
    <dgm:pt modelId="{E761AADD-A475-44A0-866C-A8940C1327BC}" type="pres">
      <dgm:prSet presAssocID="{0C5B8C40-4768-470F-BDC1-CF3203AD53EE}" presName="bgRect" presStyleLbl="bgShp" presStyleIdx="2" presStyleCnt="7"/>
      <dgm:spPr/>
    </dgm:pt>
    <dgm:pt modelId="{D0A0395D-EBEF-4135-AE39-B48430B8CAEC}" type="pres">
      <dgm:prSet presAssocID="{0C5B8C40-4768-470F-BDC1-CF3203AD53E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2A089B0-6553-4CCF-9F73-168657486C17}" type="pres">
      <dgm:prSet presAssocID="{0C5B8C40-4768-470F-BDC1-CF3203AD53EE}" presName="spaceRect" presStyleCnt="0"/>
      <dgm:spPr/>
    </dgm:pt>
    <dgm:pt modelId="{50BD35BC-F897-48E8-A5B3-300652037A11}" type="pres">
      <dgm:prSet presAssocID="{0C5B8C40-4768-470F-BDC1-CF3203AD53EE}" presName="parTx" presStyleLbl="revTx" presStyleIdx="2" presStyleCnt="7">
        <dgm:presLayoutVars>
          <dgm:chMax val="0"/>
          <dgm:chPref val="0"/>
        </dgm:presLayoutVars>
      </dgm:prSet>
      <dgm:spPr/>
    </dgm:pt>
    <dgm:pt modelId="{C0DE75AB-7F0B-4C4B-A2E9-E41CF2836DEA}" type="pres">
      <dgm:prSet presAssocID="{1B5C22DF-8665-4434-A89A-98891F9E640A}" presName="sibTrans" presStyleCnt="0"/>
      <dgm:spPr/>
    </dgm:pt>
    <dgm:pt modelId="{51A24C14-36F6-4D3E-A2D4-D9721C47EC9D}" type="pres">
      <dgm:prSet presAssocID="{AE93C208-D512-430B-9467-13B58421469B}" presName="compNode" presStyleCnt="0"/>
      <dgm:spPr/>
    </dgm:pt>
    <dgm:pt modelId="{F95BA051-A343-4186-AAD9-460C0C7D1F26}" type="pres">
      <dgm:prSet presAssocID="{AE93C208-D512-430B-9467-13B58421469B}" presName="bgRect" presStyleLbl="bgShp" presStyleIdx="3" presStyleCnt="7"/>
      <dgm:spPr/>
    </dgm:pt>
    <dgm:pt modelId="{C2CD2A46-903B-4ADA-BD57-F87F9EDC3A22}" type="pres">
      <dgm:prSet presAssocID="{AE93C208-D512-430B-9467-13B58421469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BB111C0E-A4A1-46C7-97EF-06E4C77A6C8B}" type="pres">
      <dgm:prSet presAssocID="{AE93C208-D512-430B-9467-13B58421469B}" presName="spaceRect" presStyleCnt="0"/>
      <dgm:spPr/>
    </dgm:pt>
    <dgm:pt modelId="{B75A4B82-1893-49E8-B569-DE9C29B9CB03}" type="pres">
      <dgm:prSet presAssocID="{AE93C208-D512-430B-9467-13B58421469B}" presName="parTx" presStyleLbl="revTx" presStyleIdx="3" presStyleCnt="7">
        <dgm:presLayoutVars>
          <dgm:chMax val="0"/>
          <dgm:chPref val="0"/>
        </dgm:presLayoutVars>
      </dgm:prSet>
      <dgm:spPr/>
    </dgm:pt>
    <dgm:pt modelId="{9E5605D2-A3EE-4DCB-9529-EE4D4A9CBFDA}" type="pres">
      <dgm:prSet presAssocID="{523E116D-111C-487E-8C01-689F2004CB54}" presName="sibTrans" presStyleCnt="0"/>
      <dgm:spPr/>
    </dgm:pt>
    <dgm:pt modelId="{A485456A-7E5E-428F-A429-2C7EEC14389A}" type="pres">
      <dgm:prSet presAssocID="{D6D83792-0AB2-447E-8691-1999DD6CD9D8}" presName="compNode" presStyleCnt="0"/>
      <dgm:spPr/>
    </dgm:pt>
    <dgm:pt modelId="{6E25ACD9-7823-4F3E-9028-E8D0BEC4A1ED}" type="pres">
      <dgm:prSet presAssocID="{D6D83792-0AB2-447E-8691-1999DD6CD9D8}" presName="bgRect" presStyleLbl="bgShp" presStyleIdx="4" presStyleCnt="7"/>
      <dgm:spPr/>
    </dgm:pt>
    <dgm:pt modelId="{823C745E-9371-402E-A419-200EC382EB3C}" type="pres">
      <dgm:prSet presAssocID="{D6D83792-0AB2-447E-8691-1999DD6CD9D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6E8A8D8-4722-4B64-9477-C7D323C4799B}" type="pres">
      <dgm:prSet presAssocID="{D6D83792-0AB2-447E-8691-1999DD6CD9D8}" presName="spaceRect" presStyleCnt="0"/>
      <dgm:spPr/>
    </dgm:pt>
    <dgm:pt modelId="{AC651C67-2D3A-47B9-8F66-F36CFD1A872B}" type="pres">
      <dgm:prSet presAssocID="{D6D83792-0AB2-447E-8691-1999DD6CD9D8}" presName="parTx" presStyleLbl="revTx" presStyleIdx="4" presStyleCnt="7">
        <dgm:presLayoutVars>
          <dgm:chMax val="0"/>
          <dgm:chPref val="0"/>
        </dgm:presLayoutVars>
      </dgm:prSet>
      <dgm:spPr/>
    </dgm:pt>
    <dgm:pt modelId="{EDCD288B-4C09-42A3-AF48-D2E2ED78A0F4}" type="pres">
      <dgm:prSet presAssocID="{96515EF2-30E7-4C07-AB31-A6E49D4E6E8F}" presName="sibTrans" presStyleCnt="0"/>
      <dgm:spPr/>
    </dgm:pt>
    <dgm:pt modelId="{82835EEB-10DC-49C8-924C-7553CECD0C15}" type="pres">
      <dgm:prSet presAssocID="{48C58543-B72C-4E3A-A1EA-72933B419B3D}" presName="compNode" presStyleCnt="0"/>
      <dgm:spPr/>
    </dgm:pt>
    <dgm:pt modelId="{90FB9185-090D-46A0-8FF4-1150C2F4959F}" type="pres">
      <dgm:prSet presAssocID="{48C58543-B72C-4E3A-A1EA-72933B419B3D}" presName="bgRect" presStyleLbl="bgShp" presStyleIdx="5" presStyleCnt="7"/>
      <dgm:spPr/>
    </dgm:pt>
    <dgm:pt modelId="{D61FD0CB-7BF7-49CA-A98F-769EF8CB8AD9}" type="pres">
      <dgm:prSet presAssocID="{48C58543-B72C-4E3A-A1EA-72933B419B3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E963A7C2-53BA-4658-A9D3-E6CBDDBA3900}" type="pres">
      <dgm:prSet presAssocID="{48C58543-B72C-4E3A-A1EA-72933B419B3D}" presName="spaceRect" presStyleCnt="0"/>
      <dgm:spPr/>
    </dgm:pt>
    <dgm:pt modelId="{662AC22D-A998-4634-8CA8-54638924B8AC}" type="pres">
      <dgm:prSet presAssocID="{48C58543-B72C-4E3A-A1EA-72933B419B3D}" presName="parTx" presStyleLbl="revTx" presStyleIdx="5" presStyleCnt="7">
        <dgm:presLayoutVars>
          <dgm:chMax val="0"/>
          <dgm:chPref val="0"/>
        </dgm:presLayoutVars>
      </dgm:prSet>
      <dgm:spPr/>
    </dgm:pt>
    <dgm:pt modelId="{E883EC5F-896B-47D2-9C54-9BB7A0A57796}" type="pres">
      <dgm:prSet presAssocID="{6B1E60A4-0E78-47DF-9832-7785B69E509E}" presName="sibTrans" presStyleCnt="0"/>
      <dgm:spPr/>
    </dgm:pt>
    <dgm:pt modelId="{63FA9AC4-67A8-4EC2-BDD2-187AB86AD080}" type="pres">
      <dgm:prSet presAssocID="{D59D3571-2465-4A3D-B352-5D759E9DCED3}" presName="compNode" presStyleCnt="0"/>
      <dgm:spPr/>
    </dgm:pt>
    <dgm:pt modelId="{D4F5F86A-0643-431F-B486-47BCD5377E34}" type="pres">
      <dgm:prSet presAssocID="{D59D3571-2465-4A3D-B352-5D759E9DCED3}" presName="bgRect" presStyleLbl="bgShp" presStyleIdx="6" presStyleCnt="7"/>
      <dgm:spPr/>
    </dgm:pt>
    <dgm:pt modelId="{A25BFFE0-E772-4EDF-B461-0FB5BD9D6435}" type="pres">
      <dgm:prSet presAssocID="{D59D3571-2465-4A3D-B352-5D759E9DCED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7513164F-A556-470E-9E50-441C9ACB825D}" type="pres">
      <dgm:prSet presAssocID="{D59D3571-2465-4A3D-B352-5D759E9DCED3}" presName="spaceRect" presStyleCnt="0"/>
      <dgm:spPr/>
    </dgm:pt>
    <dgm:pt modelId="{BD81FF01-D820-44F1-AD03-EBC2B6A0434C}" type="pres">
      <dgm:prSet presAssocID="{D59D3571-2465-4A3D-B352-5D759E9DCED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9A87122-A71C-4005-AA72-9860E30E0939}" srcId="{2F18021A-93E8-451E-BC32-0104C1AEE632}" destId="{AE93C208-D512-430B-9467-13B58421469B}" srcOrd="3" destOrd="0" parTransId="{AF0EA47F-5707-4602-B161-4CF42F85752B}" sibTransId="{523E116D-111C-487E-8C01-689F2004CB54}"/>
    <dgm:cxn modelId="{C705AC24-E33B-46AD-9C88-1F10E50BF2EA}" type="presOf" srcId="{D59D3571-2465-4A3D-B352-5D759E9DCED3}" destId="{BD81FF01-D820-44F1-AD03-EBC2B6A0434C}" srcOrd="0" destOrd="0" presId="urn:microsoft.com/office/officeart/2018/2/layout/IconVerticalSolidList"/>
    <dgm:cxn modelId="{C9D1A42F-B2BB-4AAC-B2CB-393F5459957C}" type="presOf" srcId="{9094487C-49E4-41FC-8E67-972E34B5ACF0}" destId="{A6FFEF6E-4724-4F34-B0DC-964D806FDD09}" srcOrd="0" destOrd="0" presId="urn:microsoft.com/office/officeart/2018/2/layout/IconVerticalSolidList"/>
    <dgm:cxn modelId="{AAA6AA31-C637-482A-80FF-E54AC4F45A83}" srcId="{2F18021A-93E8-451E-BC32-0104C1AEE632}" destId="{0C5B8C40-4768-470F-BDC1-CF3203AD53EE}" srcOrd="2" destOrd="0" parTransId="{348C92A9-2804-41E4-95C6-312CC7338352}" sibTransId="{1B5C22DF-8665-4434-A89A-98891F9E640A}"/>
    <dgm:cxn modelId="{4A7E8A62-75B8-4CE4-8321-0063E670F713}" srcId="{2F18021A-93E8-451E-BC32-0104C1AEE632}" destId="{9094487C-49E4-41FC-8E67-972E34B5ACF0}" srcOrd="0" destOrd="0" parTransId="{15C0E40C-491B-4AB0-9478-9F476DF5483F}" sibTransId="{70D6D140-46D6-4A91-A21E-C33581F9C7D0}"/>
    <dgm:cxn modelId="{42A58E42-F624-48EA-832E-B5D6D5E89AFC}" srcId="{2F18021A-93E8-451E-BC32-0104C1AEE632}" destId="{D59D3571-2465-4A3D-B352-5D759E9DCED3}" srcOrd="6" destOrd="0" parTransId="{67116D5A-591B-4082-841F-7FD7AB82B733}" sibTransId="{6B28055C-FB4A-42CC-8712-F7A5C8231864}"/>
    <dgm:cxn modelId="{22FF3864-BA95-45DE-8070-EFD5295201A1}" type="presOf" srcId="{2F18021A-93E8-451E-BC32-0104C1AEE632}" destId="{1F616C86-3820-4A5D-87D4-80E3EA1D6BED}" srcOrd="0" destOrd="0" presId="urn:microsoft.com/office/officeart/2018/2/layout/IconVerticalSolidList"/>
    <dgm:cxn modelId="{BBDBD970-DE07-4943-8FEC-FFAB5F02A093}" srcId="{2F18021A-93E8-451E-BC32-0104C1AEE632}" destId="{D6D83792-0AB2-447E-8691-1999DD6CD9D8}" srcOrd="4" destOrd="0" parTransId="{60E10434-48CB-443E-B8DB-95BDEA612BE0}" sibTransId="{96515EF2-30E7-4C07-AB31-A6E49D4E6E8F}"/>
    <dgm:cxn modelId="{33F35C74-3162-49FE-BFF4-D03B06A3ED7F}" type="presOf" srcId="{C2016192-CAD8-4ECA-9894-26E148DCFAB0}" destId="{37F79D7C-8F69-401B-B5C2-6F101D76119C}" srcOrd="0" destOrd="0" presId="urn:microsoft.com/office/officeart/2018/2/layout/IconVerticalSolidList"/>
    <dgm:cxn modelId="{6AE5D179-A6E5-423D-A9D3-3D46B89CF382}" type="presOf" srcId="{0C5B8C40-4768-470F-BDC1-CF3203AD53EE}" destId="{50BD35BC-F897-48E8-A5B3-300652037A11}" srcOrd="0" destOrd="0" presId="urn:microsoft.com/office/officeart/2018/2/layout/IconVerticalSolidList"/>
    <dgm:cxn modelId="{33EC5D9E-70C1-43F7-B26E-C6D1162C5B92}" srcId="{2F18021A-93E8-451E-BC32-0104C1AEE632}" destId="{C2016192-CAD8-4ECA-9894-26E148DCFAB0}" srcOrd="1" destOrd="0" parTransId="{816532BF-4752-45D4-BA0F-1C2EA15D15CD}" sibTransId="{615B2F63-C5AD-4CE8-81BD-EA84D5BC571B}"/>
    <dgm:cxn modelId="{98BCCDA0-48FD-4035-B420-39438F351DE8}" type="presOf" srcId="{D6D83792-0AB2-447E-8691-1999DD6CD9D8}" destId="{AC651C67-2D3A-47B9-8F66-F36CFD1A872B}" srcOrd="0" destOrd="0" presId="urn:microsoft.com/office/officeart/2018/2/layout/IconVerticalSolidList"/>
    <dgm:cxn modelId="{262B06ED-0426-422F-8936-BE723E0F9DC8}" type="presOf" srcId="{AE93C208-D512-430B-9467-13B58421469B}" destId="{B75A4B82-1893-49E8-B569-DE9C29B9CB03}" srcOrd="0" destOrd="0" presId="urn:microsoft.com/office/officeart/2018/2/layout/IconVerticalSolidList"/>
    <dgm:cxn modelId="{34EEFBFA-4BC0-4F37-BCAD-ECED49468324}" type="presOf" srcId="{48C58543-B72C-4E3A-A1EA-72933B419B3D}" destId="{662AC22D-A998-4634-8CA8-54638924B8AC}" srcOrd="0" destOrd="0" presId="urn:microsoft.com/office/officeart/2018/2/layout/IconVerticalSolidList"/>
    <dgm:cxn modelId="{DEF269FB-870B-4BC4-82BB-D7ACE8A84800}" srcId="{2F18021A-93E8-451E-BC32-0104C1AEE632}" destId="{48C58543-B72C-4E3A-A1EA-72933B419B3D}" srcOrd="5" destOrd="0" parTransId="{698F086A-32EC-4D63-B510-FFBEAE6DCC34}" sibTransId="{6B1E60A4-0E78-47DF-9832-7785B69E509E}"/>
    <dgm:cxn modelId="{A3355B8B-29A4-416A-9CCF-983FBBA8DEFE}" type="presParOf" srcId="{1F616C86-3820-4A5D-87D4-80E3EA1D6BED}" destId="{6F612CF1-DE47-458E-9904-A098CD1B12D0}" srcOrd="0" destOrd="0" presId="urn:microsoft.com/office/officeart/2018/2/layout/IconVerticalSolidList"/>
    <dgm:cxn modelId="{DA7041F8-CB3D-4D28-9A15-4FD6CA498A4C}" type="presParOf" srcId="{6F612CF1-DE47-458E-9904-A098CD1B12D0}" destId="{4E85F9B3-F18B-4C17-869A-A50FACF4ABCE}" srcOrd="0" destOrd="0" presId="urn:microsoft.com/office/officeart/2018/2/layout/IconVerticalSolidList"/>
    <dgm:cxn modelId="{26E0DB42-5373-48EA-940E-748CC97F4A1F}" type="presParOf" srcId="{6F612CF1-DE47-458E-9904-A098CD1B12D0}" destId="{C9CECD23-B02B-4D48-9963-4135853047B5}" srcOrd="1" destOrd="0" presId="urn:microsoft.com/office/officeart/2018/2/layout/IconVerticalSolidList"/>
    <dgm:cxn modelId="{7750CB72-115A-4A34-AF78-0D0E055D5ED9}" type="presParOf" srcId="{6F612CF1-DE47-458E-9904-A098CD1B12D0}" destId="{1562C7A0-F773-43C7-8B42-8A714C179DC8}" srcOrd="2" destOrd="0" presId="urn:microsoft.com/office/officeart/2018/2/layout/IconVerticalSolidList"/>
    <dgm:cxn modelId="{3D43EEF0-C709-4EFA-9594-667060E5576E}" type="presParOf" srcId="{6F612CF1-DE47-458E-9904-A098CD1B12D0}" destId="{A6FFEF6E-4724-4F34-B0DC-964D806FDD09}" srcOrd="3" destOrd="0" presId="urn:microsoft.com/office/officeart/2018/2/layout/IconVerticalSolidList"/>
    <dgm:cxn modelId="{D698B96D-116F-40F4-B549-F61F3EEE0166}" type="presParOf" srcId="{1F616C86-3820-4A5D-87D4-80E3EA1D6BED}" destId="{D1FF5D0C-1940-44D1-8906-A1294E008A8E}" srcOrd="1" destOrd="0" presId="urn:microsoft.com/office/officeart/2018/2/layout/IconVerticalSolidList"/>
    <dgm:cxn modelId="{D5E3BA8F-A247-418F-9B3F-785EB11DDA0D}" type="presParOf" srcId="{1F616C86-3820-4A5D-87D4-80E3EA1D6BED}" destId="{EED8B61B-7B4E-4C74-8FB2-3520905B8071}" srcOrd="2" destOrd="0" presId="urn:microsoft.com/office/officeart/2018/2/layout/IconVerticalSolidList"/>
    <dgm:cxn modelId="{DC100690-E327-4AB1-80BB-EB6E4B7BC487}" type="presParOf" srcId="{EED8B61B-7B4E-4C74-8FB2-3520905B8071}" destId="{26114FF2-7923-4F38-819F-22DFE991D683}" srcOrd="0" destOrd="0" presId="urn:microsoft.com/office/officeart/2018/2/layout/IconVerticalSolidList"/>
    <dgm:cxn modelId="{9ECD79B3-80CE-480D-92D2-F6BC13D9A601}" type="presParOf" srcId="{EED8B61B-7B4E-4C74-8FB2-3520905B8071}" destId="{DA111C8A-3326-4F74-8315-B0086509AC1C}" srcOrd="1" destOrd="0" presId="urn:microsoft.com/office/officeart/2018/2/layout/IconVerticalSolidList"/>
    <dgm:cxn modelId="{6A2E8BC9-4233-4822-8335-B5B4D7E54820}" type="presParOf" srcId="{EED8B61B-7B4E-4C74-8FB2-3520905B8071}" destId="{BD633A54-680B-49BC-A214-10E7E610D0E7}" srcOrd="2" destOrd="0" presId="urn:microsoft.com/office/officeart/2018/2/layout/IconVerticalSolidList"/>
    <dgm:cxn modelId="{ADD8FAB3-F041-444D-A0E8-B306F0C16ED3}" type="presParOf" srcId="{EED8B61B-7B4E-4C74-8FB2-3520905B8071}" destId="{37F79D7C-8F69-401B-B5C2-6F101D76119C}" srcOrd="3" destOrd="0" presId="urn:microsoft.com/office/officeart/2018/2/layout/IconVerticalSolidList"/>
    <dgm:cxn modelId="{D5D0840D-BB45-4199-9FDB-671DEA329933}" type="presParOf" srcId="{1F616C86-3820-4A5D-87D4-80E3EA1D6BED}" destId="{7A98BBF0-F0D2-40E3-9EF0-B635956D579C}" srcOrd="3" destOrd="0" presId="urn:microsoft.com/office/officeart/2018/2/layout/IconVerticalSolidList"/>
    <dgm:cxn modelId="{C786BD98-B2F1-43D2-9682-6ECB162FC52E}" type="presParOf" srcId="{1F616C86-3820-4A5D-87D4-80E3EA1D6BED}" destId="{2946FE98-AA3D-4F2F-8508-BE915A54DE0A}" srcOrd="4" destOrd="0" presId="urn:microsoft.com/office/officeart/2018/2/layout/IconVerticalSolidList"/>
    <dgm:cxn modelId="{59F10D12-27C8-4275-B649-A4473AD43119}" type="presParOf" srcId="{2946FE98-AA3D-4F2F-8508-BE915A54DE0A}" destId="{E761AADD-A475-44A0-866C-A8940C1327BC}" srcOrd="0" destOrd="0" presId="urn:microsoft.com/office/officeart/2018/2/layout/IconVerticalSolidList"/>
    <dgm:cxn modelId="{6A15D968-6ECF-4B16-94AD-16455057F94E}" type="presParOf" srcId="{2946FE98-AA3D-4F2F-8508-BE915A54DE0A}" destId="{D0A0395D-EBEF-4135-AE39-B48430B8CAEC}" srcOrd="1" destOrd="0" presId="urn:microsoft.com/office/officeart/2018/2/layout/IconVerticalSolidList"/>
    <dgm:cxn modelId="{9327F914-3E80-465C-9E16-30AF05D58A09}" type="presParOf" srcId="{2946FE98-AA3D-4F2F-8508-BE915A54DE0A}" destId="{42A089B0-6553-4CCF-9F73-168657486C17}" srcOrd="2" destOrd="0" presId="urn:microsoft.com/office/officeart/2018/2/layout/IconVerticalSolidList"/>
    <dgm:cxn modelId="{AE232EE1-76B0-47E8-9893-08E0D24D5981}" type="presParOf" srcId="{2946FE98-AA3D-4F2F-8508-BE915A54DE0A}" destId="{50BD35BC-F897-48E8-A5B3-300652037A11}" srcOrd="3" destOrd="0" presId="urn:microsoft.com/office/officeart/2018/2/layout/IconVerticalSolidList"/>
    <dgm:cxn modelId="{2D14B58D-F738-4068-A258-9F0F0FB5E182}" type="presParOf" srcId="{1F616C86-3820-4A5D-87D4-80E3EA1D6BED}" destId="{C0DE75AB-7F0B-4C4B-A2E9-E41CF2836DEA}" srcOrd="5" destOrd="0" presId="urn:microsoft.com/office/officeart/2018/2/layout/IconVerticalSolidList"/>
    <dgm:cxn modelId="{2808A48B-3715-4C10-B9DF-1E5AA3DF5D24}" type="presParOf" srcId="{1F616C86-3820-4A5D-87D4-80E3EA1D6BED}" destId="{51A24C14-36F6-4D3E-A2D4-D9721C47EC9D}" srcOrd="6" destOrd="0" presId="urn:microsoft.com/office/officeart/2018/2/layout/IconVerticalSolidList"/>
    <dgm:cxn modelId="{55763394-D773-4EF8-8CFE-2479BA69CBDB}" type="presParOf" srcId="{51A24C14-36F6-4D3E-A2D4-D9721C47EC9D}" destId="{F95BA051-A343-4186-AAD9-460C0C7D1F26}" srcOrd="0" destOrd="0" presId="urn:microsoft.com/office/officeart/2018/2/layout/IconVerticalSolidList"/>
    <dgm:cxn modelId="{3381C4F9-4A5F-472E-8D7E-E71FFBE6BA88}" type="presParOf" srcId="{51A24C14-36F6-4D3E-A2D4-D9721C47EC9D}" destId="{C2CD2A46-903B-4ADA-BD57-F87F9EDC3A22}" srcOrd="1" destOrd="0" presId="urn:microsoft.com/office/officeart/2018/2/layout/IconVerticalSolidList"/>
    <dgm:cxn modelId="{A3090156-6DBC-4614-B1EF-748482770CD8}" type="presParOf" srcId="{51A24C14-36F6-4D3E-A2D4-D9721C47EC9D}" destId="{BB111C0E-A4A1-46C7-97EF-06E4C77A6C8B}" srcOrd="2" destOrd="0" presId="urn:microsoft.com/office/officeart/2018/2/layout/IconVerticalSolidList"/>
    <dgm:cxn modelId="{57E3A66C-EBA6-4058-B304-1C067CB7CD4F}" type="presParOf" srcId="{51A24C14-36F6-4D3E-A2D4-D9721C47EC9D}" destId="{B75A4B82-1893-49E8-B569-DE9C29B9CB03}" srcOrd="3" destOrd="0" presId="urn:microsoft.com/office/officeart/2018/2/layout/IconVerticalSolidList"/>
    <dgm:cxn modelId="{AE070A18-D6B7-4BFA-93B0-3DEB704D4AAC}" type="presParOf" srcId="{1F616C86-3820-4A5D-87D4-80E3EA1D6BED}" destId="{9E5605D2-A3EE-4DCB-9529-EE4D4A9CBFDA}" srcOrd="7" destOrd="0" presId="urn:microsoft.com/office/officeart/2018/2/layout/IconVerticalSolidList"/>
    <dgm:cxn modelId="{D30BD676-083B-467B-8526-E983FE9686F7}" type="presParOf" srcId="{1F616C86-3820-4A5D-87D4-80E3EA1D6BED}" destId="{A485456A-7E5E-428F-A429-2C7EEC14389A}" srcOrd="8" destOrd="0" presId="urn:microsoft.com/office/officeart/2018/2/layout/IconVerticalSolidList"/>
    <dgm:cxn modelId="{214E4316-EB62-4900-84B8-36AEC0E572CE}" type="presParOf" srcId="{A485456A-7E5E-428F-A429-2C7EEC14389A}" destId="{6E25ACD9-7823-4F3E-9028-E8D0BEC4A1ED}" srcOrd="0" destOrd="0" presId="urn:microsoft.com/office/officeart/2018/2/layout/IconVerticalSolidList"/>
    <dgm:cxn modelId="{BD56B12D-BA92-4EA2-BA77-97C223E84C23}" type="presParOf" srcId="{A485456A-7E5E-428F-A429-2C7EEC14389A}" destId="{823C745E-9371-402E-A419-200EC382EB3C}" srcOrd="1" destOrd="0" presId="urn:microsoft.com/office/officeart/2018/2/layout/IconVerticalSolidList"/>
    <dgm:cxn modelId="{7E891F46-E091-4A49-BB7D-8A20871530AB}" type="presParOf" srcId="{A485456A-7E5E-428F-A429-2C7EEC14389A}" destId="{A6E8A8D8-4722-4B64-9477-C7D323C4799B}" srcOrd="2" destOrd="0" presId="urn:microsoft.com/office/officeart/2018/2/layout/IconVerticalSolidList"/>
    <dgm:cxn modelId="{590B25B4-41D5-4760-ACC2-DB9E66DA1A92}" type="presParOf" srcId="{A485456A-7E5E-428F-A429-2C7EEC14389A}" destId="{AC651C67-2D3A-47B9-8F66-F36CFD1A872B}" srcOrd="3" destOrd="0" presId="urn:microsoft.com/office/officeart/2018/2/layout/IconVerticalSolidList"/>
    <dgm:cxn modelId="{7D2DF306-ABC7-4E36-8878-EB9A93727B97}" type="presParOf" srcId="{1F616C86-3820-4A5D-87D4-80E3EA1D6BED}" destId="{EDCD288B-4C09-42A3-AF48-D2E2ED78A0F4}" srcOrd="9" destOrd="0" presId="urn:microsoft.com/office/officeart/2018/2/layout/IconVerticalSolidList"/>
    <dgm:cxn modelId="{56233652-89FB-4BC5-9938-6F4059C87144}" type="presParOf" srcId="{1F616C86-3820-4A5D-87D4-80E3EA1D6BED}" destId="{82835EEB-10DC-49C8-924C-7553CECD0C15}" srcOrd="10" destOrd="0" presId="urn:microsoft.com/office/officeart/2018/2/layout/IconVerticalSolidList"/>
    <dgm:cxn modelId="{B2BE2F5C-DB83-42A2-AFC4-8FCB61B046A8}" type="presParOf" srcId="{82835EEB-10DC-49C8-924C-7553CECD0C15}" destId="{90FB9185-090D-46A0-8FF4-1150C2F4959F}" srcOrd="0" destOrd="0" presId="urn:microsoft.com/office/officeart/2018/2/layout/IconVerticalSolidList"/>
    <dgm:cxn modelId="{78EDB439-3B21-444D-A0F8-E18245EBCC70}" type="presParOf" srcId="{82835EEB-10DC-49C8-924C-7553CECD0C15}" destId="{D61FD0CB-7BF7-49CA-A98F-769EF8CB8AD9}" srcOrd="1" destOrd="0" presId="urn:microsoft.com/office/officeart/2018/2/layout/IconVerticalSolidList"/>
    <dgm:cxn modelId="{BDBD6ED8-CD7E-402D-93B4-0AE9D3B9F382}" type="presParOf" srcId="{82835EEB-10DC-49C8-924C-7553CECD0C15}" destId="{E963A7C2-53BA-4658-A9D3-E6CBDDBA3900}" srcOrd="2" destOrd="0" presId="urn:microsoft.com/office/officeart/2018/2/layout/IconVerticalSolidList"/>
    <dgm:cxn modelId="{50856038-746C-4CCA-AB3D-25ACC4A80781}" type="presParOf" srcId="{82835EEB-10DC-49C8-924C-7553CECD0C15}" destId="{662AC22D-A998-4634-8CA8-54638924B8AC}" srcOrd="3" destOrd="0" presId="urn:microsoft.com/office/officeart/2018/2/layout/IconVerticalSolidList"/>
    <dgm:cxn modelId="{101612C5-935E-4EA8-A2A2-10AC97B83CBE}" type="presParOf" srcId="{1F616C86-3820-4A5D-87D4-80E3EA1D6BED}" destId="{E883EC5F-896B-47D2-9C54-9BB7A0A57796}" srcOrd="11" destOrd="0" presId="urn:microsoft.com/office/officeart/2018/2/layout/IconVerticalSolidList"/>
    <dgm:cxn modelId="{C70EE691-D07D-4F01-A2A1-C76881EF2DF6}" type="presParOf" srcId="{1F616C86-3820-4A5D-87D4-80E3EA1D6BED}" destId="{63FA9AC4-67A8-4EC2-BDD2-187AB86AD080}" srcOrd="12" destOrd="0" presId="urn:microsoft.com/office/officeart/2018/2/layout/IconVerticalSolidList"/>
    <dgm:cxn modelId="{01CA487E-DC03-44F2-A647-0FDED10E3C7F}" type="presParOf" srcId="{63FA9AC4-67A8-4EC2-BDD2-187AB86AD080}" destId="{D4F5F86A-0643-431F-B486-47BCD5377E34}" srcOrd="0" destOrd="0" presId="urn:microsoft.com/office/officeart/2018/2/layout/IconVerticalSolidList"/>
    <dgm:cxn modelId="{170A5396-AA0F-4174-957C-721ABA7CEBA4}" type="presParOf" srcId="{63FA9AC4-67A8-4EC2-BDD2-187AB86AD080}" destId="{A25BFFE0-E772-4EDF-B461-0FB5BD9D6435}" srcOrd="1" destOrd="0" presId="urn:microsoft.com/office/officeart/2018/2/layout/IconVerticalSolidList"/>
    <dgm:cxn modelId="{0F9F4483-3D45-41CD-885E-61BF0E085D99}" type="presParOf" srcId="{63FA9AC4-67A8-4EC2-BDD2-187AB86AD080}" destId="{7513164F-A556-470E-9E50-441C9ACB825D}" srcOrd="2" destOrd="0" presId="urn:microsoft.com/office/officeart/2018/2/layout/IconVerticalSolidList"/>
    <dgm:cxn modelId="{63FBFB95-6C8A-4B58-AA32-E5E0EE4173AF}" type="presParOf" srcId="{63FA9AC4-67A8-4EC2-BDD2-187AB86AD080}" destId="{BD81FF01-D820-44F1-AD03-EBC2B6A043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E1269-E65A-4C59-B3CB-12713431E7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465809-499A-4F40-BD68-A2EB04521B60}">
      <dgm:prSet/>
      <dgm:spPr/>
      <dgm:t>
        <a:bodyPr/>
        <a:lstStyle/>
        <a:p>
          <a:r>
            <a:rPr lang="en-US"/>
            <a:t>- Singleton: Used for Firebase service initialization</a:t>
          </a:r>
        </a:p>
      </dgm:t>
    </dgm:pt>
    <dgm:pt modelId="{2E9CF53E-7C9E-4FAC-99E0-537C29E0E338}" type="parTrans" cxnId="{9292C51D-1A6B-459E-B9BF-34595645658F}">
      <dgm:prSet/>
      <dgm:spPr/>
      <dgm:t>
        <a:bodyPr/>
        <a:lstStyle/>
        <a:p>
          <a:endParaRPr lang="en-US"/>
        </a:p>
      </dgm:t>
    </dgm:pt>
    <dgm:pt modelId="{488FC657-D9E6-46B9-AB26-7B458FA28732}" type="sibTrans" cxnId="{9292C51D-1A6B-459E-B9BF-34595645658F}">
      <dgm:prSet/>
      <dgm:spPr/>
      <dgm:t>
        <a:bodyPr/>
        <a:lstStyle/>
        <a:p>
          <a:endParaRPr lang="en-US"/>
        </a:p>
      </dgm:t>
    </dgm:pt>
    <dgm:pt modelId="{44C0206E-39FF-4D69-9993-54D2E814BA0D}">
      <dgm:prSet/>
      <dgm:spPr/>
      <dgm:t>
        <a:bodyPr/>
        <a:lstStyle/>
        <a:p>
          <a:r>
            <a:rPr lang="en-US"/>
            <a:t>- MVC (Model-View-Controller): Applied for UI and logic separation</a:t>
          </a:r>
        </a:p>
      </dgm:t>
    </dgm:pt>
    <dgm:pt modelId="{187CFC87-BCF8-486A-9C16-3E75A5B242A9}" type="parTrans" cxnId="{99988F9F-15B5-4431-ACE2-7BE31AE6D888}">
      <dgm:prSet/>
      <dgm:spPr/>
      <dgm:t>
        <a:bodyPr/>
        <a:lstStyle/>
        <a:p>
          <a:endParaRPr lang="en-US"/>
        </a:p>
      </dgm:t>
    </dgm:pt>
    <dgm:pt modelId="{3B66A3DF-FA72-4ED7-940A-1168984CD6CD}" type="sibTrans" cxnId="{99988F9F-15B5-4431-ACE2-7BE31AE6D888}">
      <dgm:prSet/>
      <dgm:spPr/>
      <dgm:t>
        <a:bodyPr/>
        <a:lstStyle/>
        <a:p>
          <a:endParaRPr lang="en-US"/>
        </a:p>
      </dgm:t>
    </dgm:pt>
    <dgm:pt modelId="{5097B702-BDAD-4A70-A219-B8F1A0F72220}">
      <dgm:prSet/>
      <dgm:spPr/>
      <dgm:t>
        <a:bodyPr/>
        <a:lstStyle/>
        <a:p>
          <a:r>
            <a:rPr lang="en-US"/>
            <a:t>- Observer: Implemented for real-time database updates</a:t>
          </a:r>
        </a:p>
      </dgm:t>
    </dgm:pt>
    <dgm:pt modelId="{54E0BABF-8602-4160-BDEE-BBC79CAE0E1D}" type="parTrans" cxnId="{B2C2F060-D083-468F-AAB3-741F6A830BF7}">
      <dgm:prSet/>
      <dgm:spPr/>
      <dgm:t>
        <a:bodyPr/>
        <a:lstStyle/>
        <a:p>
          <a:endParaRPr lang="en-US"/>
        </a:p>
      </dgm:t>
    </dgm:pt>
    <dgm:pt modelId="{07BE523D-741E-4EA2-BC37-14ED480C0F35}" type="sibTrans" cxnId="{B2C2F060-D083-468F-AAB3-741F6A830BF7}">
      <dgm:prSet/>
      <dgm:spPr/>
      <dgm:t>
        <a:bodyPr/>
        <a:lstStyle/>
        <a:p>
          <a:endParaRPr lang="en-US"/>
        </a:p>
      </dgm:t>
    </dgm:pt>
    <dgm:pt modelId="{1C527386-FBD5-4ADF-99E8-F7446D5A2D2C}">
      <dgm:prSet/>
      <dgm:spPr/>
      <dgm:t>
        <a:bodyPr/>
        <a:lstStyle/>
        <a:p>
          <a:r>
            <a:rPr lang="en-US"/>
            <a:t>- Factory Method: Used for widget creation based on conditions</a:t>
          </a:r>
        </a:p>
      </dgm:t>
    </dgm:pt>
    <dgm:pt modelId="{6468A142-986F-44E1-8B51-B4F329420A0E}" type="parTrans" cxnId="{E3ED98DB-BA9B-4E17-9336-6D15C024B295}">
      <dgm:prSet/>
      <dgm:spPr/>
      <dgm:t>
        <a:bodyPr/>
        <a:lstStyle/>
        <a:p>
          <a:endParaRPr lang="en-US"/>
        </a:p>
      </dgm:t>
    </dgm:pt>
    <dgm:pt modelId="{12C7425C-A82A-4B62-A254-8D45E6DAD188}" type="sibTrans" cxnId="{E3ED98DB-BA9B-4E17-9336-6D15C024B295}">
      <dgm:prSet/>
      <dgm:spPr/>
      <dgm:t>
        <a:bodyPr/>
        <a:lstStyle/>
        <a:p>
          <a:endParaRPr lang="en-US"/>
        </a:p>
      </dgm:t>
    </dgm:pt>
    <dgm:pt modelId="{173A5588-59C9-42D2-9664-D35887B84F94}" type="pres">
      <dgm:prSet presAssocID="{126E1269-E65A-4C59-B3CB-12713431E7E9}" presName="root" presStyleCnt="0">
        <dgm:presLayoutVars>
          <dgm:dir/>
          <dgm:resizeHandles val="exact"/>
        </dgm:presLayoutVars>
      </dgm:prSet>
      <dgm:spPr/>
    </dgm:pt>
    <dgm:pt modelId="{2028E672-4F96-4CBA-A76B-1E0CB046F620}" type="pres">
      <dgm:prSet presAssocID="{24465809-499A-4F40-BD68-A2EB04521B60}" presName="compNode" presStyleCnt="0"/>
      <dgm:spPr/>
    </dgm:pt>
    <dgm:pt modelId="{A4DA9D3C-7D0B-470A-8770-F17F6CA23C89}" type="pres">
      <dgm:prSet presAssocID="{24465809-499A-4F40-BD68-A2EB04521B60}" presName="bgRect" presStyleLbl="bgShp" presStyleIdx="0" presStyleCnt="4"/>
      <dgm:spPr/>
    </dgm:pt>
    <dgm:pt modelId="{4D0BFCD9-4FB6-4513-87D3-F0B25EF9D4EB}" type="pres">
      <dgm:prSet presAssocID="{24465809-499A-4F40-BD68-A2EB04521B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3E5C45C-3B0C-4AE3-A3D2-2CB07FF03946}" type="pres">
      <dgm:prSet presAssocID="{24465809-499A-4F40-BD68-A2EB04521B60}" presName="spaceRect" presStyleCnt="0"/>
      <dgm:spPr/>
    </dgm:pt>
    <dgm:pt modelId="{9ABAAC0B-C0E6-41FC-8C98-B4E0E3705016}" type="pres">
      <dgm:prSet presAssocID="{24465809-499A-4F40-BD68-A2EB04521B60}" presName="parTx" presStyleLbl="revTx" presStyleIdx="0" presStyleCnt="4">
        <dgm:presLayoutVars>
          <dgm:chMax val="0"/>
          <dgm:chPref val="0"/>
        </dgm:presLayoutVars>
      </dgm:prSet>
      <dgm:spPr/>
    </dgm:pt>
    <dgm:pt modelId="{B32917F1-70B0-4525-9FBF-4ED8519FA1CA}" type="pres">
      <dgm:prSet presAssocID="{488FC657-D9E6-46B9-AB26-7B458FA28732}" presName="sibTrans" presStyleCnt="0"/>
      <dgm:spPr/>
    </dgm:pt>
    <dgm:pt modelId="{0B2C57DB-B93A-4581-9C30-9A7704EC9A1F}" type="pres">
      <dgm:prSet presAssocID="{44C0206E-39FF-4D69-9993-54D2E814BA0D}" presName="compNode" presStyleCnt="0"/>
      <dgm:spPr/>
    </dgm:pt>
    <dgm:pt modelId="{A448F784-695F-445B-8195-FE54A182F78A}" type="pres">
      <dgm:prSet presAssocID="{44C0206E-39FF-4D69-9993-54D2E814BA0D}" presName="bgRect" presStyleLbl="bgShp" presStyleIdx="1" presStyleCnt="4"/>
      <dgm:spPr/>
    </dgm:pt>
    <dgm:pt modelId="{8AF09EFC-BBB7-4129-917C-EAB8B468A93D}" type="pres">
      <dgm:prSet presAssocID="{44C0206E-39FF-4D69-9993-54D2E814BA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B931FBA-35B4-4E30-9A61-FDD0B6655ACC}" type="pres">
      <dgm:prSet presAssocID="{44C0206E-39FF-4D69-9993-54D2E814BA0D}" presName="spaceRect" presStyleCnt="0"/>
      <dgm:spPr/>
    </dgm:pt>
    <dgm:pt modelId="{8147A70F-D909-4721-BE3A-C7255B0FE1AE}" type="pres">
      <dgm:prSet presAssocID="{44C0206E-39FF-4D69-9993-54D2E814BA0D}" presName="parTx" presStyleLbl="revTx" presStyleIdx="1" presStyleCnt="4">
        <dgm:presLayoutVars>
          <dgm:chMax val="0"/>
          <dgm:chPref val="0"/>
        </dgm:presLayoutVars>
      </dgm:prSet>
      <dgm:spPr/>
    </dgm:pt>
    <dgm:pt modelId="{0202DE67-F585-411B-AE72-06D8DCAD4A48}" type="pres">
      <dgm:prSet presAssocID="{3B66A3DF-FA72-4ED7-940A-1168984CD6CD}" presName="sibTrans" presStyleCnt="0"/>
      <dgm:spPr/>
    </dgm:pt>
    <dgm:pt modelId="{9D2BD534-8392-457D-B4C0-FDAD0DB94F77}" type="pres">
      <dgm:prSet presAssocID="{5097B702-BDAD-4A70-A219-B8F1A0F72220}" presName="compNode" presStyleCnt="0"/>
      <dgm:spPr/>
    </dgm:pt>
    <dgm:pt modelId="{FF87B99F-7F24-43AB-9651-0C8D37E88516}" type="pres">
      <dgm:prSet presAssocID="{5097B702-BDAD-4A70-A219-B8F1A0F72220}" presName="bgRect" presStyleLbl="bgShp" presStyleIdx="2" presStyleCnt="4"/>
      <dgm:spPr/>
    </dgm:pt>
    <dgm:pt modelId="{E887CBF3-0FD4-49EB-AF82-32880136C0B1}" type="pres">
      <dgm:prSet presAssocID="{5097B702-BDAD-4A70-A219-B8F1A0F722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30F3FC-D33F-4907-B417-D2F11E0CB202}" type="pres">
      <dgm:prSet presAssocID="{5097B702-BDAD-4A70-A219-B8F1A0F72220}" presName="spaceRect" presStyleCnt="0"/>
      <dgm:spPr/>
    </dgm:pt>
    <dgm:pt modelId="{20CBE218-82C4-43AD-8A2F-712F66A38CF3}" type="pres">
      <dgm:prSet presAssocID="{5097B702-BDAD-4A70-A219-B8F1A0F72220}" presName="parTx" presStyleLbl="revTx" presStyleIdx="2" presStyleCnt="4">
        <dgm:presLayoutVars>
          <dgm:chMax val="0"/>
          <dgm:chPref val="0"/>
        </dgm:presLayoutVars>
      </dgm:prSet>
      <dgm:spPr/>
    </dgm:pt>
    <dgm:pt modelId="{FF61926C-176E-4468-A342-FECE4B19BCD1}" type="pres">
      <dgm:prSet presAssocID="{07BE523D-741E-4EA2-BC37-14ED480C0F35}" presName="sibTrans" presStyleCnt="0"/>
      <dgm:spPr/>
    </dgm:pt>
    <dgm:pt modelId="{32B7B614-40A3-4FD1-B768-9EDA205FD87E}" type="pres">
      <dgm:prSet presAssocID="{1C527386-FBD5-4ADF-99E8-F7446D5A2D2C}" presName="compNode" presStyleCnt="0"/>
      <dgm:spPr/>
    </dgm:pt>
    <dgm:pt modelId="{FC418F0B-00C5-4E76-8704-9E16A5F095C9}" type="pres">
      <dgm:prSet presAssocID="{1C527386-FBD5-4ADF-99E8-F7446D5A2D2C}" presName="bgRect" presStyleLbl="bgShp" presStyleIdx="3" presStyleCnt="4"/>
      <dgm:spPr/>
    </dgm:pt>
    <dgm:pt modelId="{4873ECBB-55BD-4CA9-8281-DAE8BB8D9821}" type="pres">
      <dgm:prSet presAssocID="{1C527386-FBD5-4ADF-99E8-F7446D5A2D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7A0CCA30-7AAA-4DB9-8376-49BE6CCB5DA5}" type="pres">
      <dgm:prSet presAssocID="{1C527386-FBD5-4ADF-99E8-F7446D5A2D2C}" presName="spaceRect" presStyleCnt="0"/>
      <dgm:spPr/>
    </dgm:pt>
    <dgm:pt modelId="{ECC8B84D-864E-429E-AC1A-7CEE3426A459}" type="pres">
      <dgm:prSet presAssocID="{1C527386-FBD5-4ADF-99E8-F7446D5A2D2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292C51D-1A6B-459E-B9BF-34595645658F}" srcId="{126E1269-E65A-4C59-B3CB-12713431E7E9}" destId="{24465809-499A-4F40-BD68-A2EB04521B60}" srcOrd="0" destOrd="0" parTransId="{2E9CF53E-7C9E-4FAC-99E0-537C29E0E338}" sibTransId="{488FC657-D9E6-46B9-AB26-7B458FA28732}"/>
    <dgm:cxn modelId="{C36DEF30-8025-4489-828D-121D600FB4F1}" type="presOf" srcId="{1C527386-FBD5-4ADF-99E8-F7446D5A2D2C}" destId="{ECC8B84D-864E-429E-AC1A-7CEE3426A459}" srcOrd="0" destOrd="0" presId="urn:microsoft.com/office/officeart/2018/2/layout/IconVerticalSolidList"/>
    <dgm:cxn modelId="{B2C2F060-D083-468F-AAB3-741F6A830BF7}" srcId="{126E1269-E65A-4C59-B3CB-12713431E7E9}" destId="{5097B702-BDAD-4A70-A219-B8F1A0F72220}" srcOrd="2" destOrd="0" parTransId="{54E0BABF-8602-4160-BDEE-BBC79CAE0E1D}" sibTransId="{07BE523D-741E-4EA2-BC37-14ED480C0F35}"/>
    <dgm:cxn modelId="{C6A22284-1043-4D3B-946D-D9AE909DCBCA}" type="presOf" srcId="{126E1269-E65A-4C59-B3CB-12713431E7E9}" destId="{173A5588-59C9-42D2-9664-D35887B84F94}" srcOrd="0" destOrd="0" presId="urn:microsoft.com/office/officeart/2018/2/layout/IconVerticalSolidList"/>
    <dgm:cxn modelId="{3CB94799-ACD4-443F-A80A-B3682730CA9C}" type="presOf" srcId="{24465809-499A-4F40-BD68-A2EB04521B60}" destId="{9ABAAC0B-C0E6-41FC-8C98-B4E0E3705016}" srcOrd="0" destOrd="0" presId="urn:microsoft.com/office/officeart/2018/2/layout/IconVerticalSolidList"/>
    <dgm:cxn modelId="{624C689F-3AD8-4882-A4C7-3DC10D8EE7CA}" type="presOf" srcId="{44C0206E-39FF-4D69-9993-54D2E814BA0D}" destId="{8147A70F-D909-4721-BE3A-C7255B0FE1AE}" srcOrd="0" destOrd="0" presId="urn:microsoft.com/office/officeart/2018/2/layout/IconVerticalSolidList"/>
    <dgm:cxn modelId="{99988F9F-15B5-4431-ACE2-7BE31AE6D888}" srcId="{126E1269-E65A-4C59-B3CB-12713431E7E9}" destId="{44C0206E-39FF-4D69-9993-54D2E814BA0D}" srcOrd="1" destOrd="0" parTransId="{187CFC87-BCF8-486A-9C16-3E75A5B242A9}" sibTransId="{3B66A3DF-FA72-4ED7-940A-1168984CD6CD}"/>
    <dgm:cxn modelId="{5E0E09CD-D07B-478A-B8C2-DB3A597AE005}" type="presOf" srcId="{5097B702-BDAD-4A70-A219-B8F1A0F72220}" destId="{20CBE218-82C4-43AD-8A2F-712F66A38CF3}" srcOrd="0" destOrd="0" presId="urn:microsoft.com/office/officeart/2018/2/layout/IconVerticalSolidList"/>
    <dgm:cxn modelId="{E3ED98DB-BA9B-4E17-9336-6D15C024B295}" srcId="{126E1269-E65A-4C59-B3CB-12713431E7E9}" destId="{1C527386-FBD5-4ADF-99E8-F7446D5A2D2C}" srcOrd="3" destOrd="0" parTransId="{6468A142-986F-44E1-8B51-B4F329420A0E}" sibTransId="{12C7425C-A82A-4B62-A254-8D45E6DAD188}"/>
    <dgm:cxn modelId="{1AE94EA1-E579-41A8-9983-5E8DD3DD69BA}" type="presParOf" srcId="{173A5588-59C9-42D2-9664-D35887B84F94}" destId="{2028E672-4F96-4CBA-A76B-1E0CB046F620}" srcOrd="0" destOrd="0" presId="urn:microsoft.com/office/officeart/2018/2/layout/IconVerticalSolidList"/>
    <dgm:cxn modelId="{E0605E19-0C6A-409A-9108-5D3AB911B554}" type="presParOf" srcId="{2028E672-4F96-4CBA-A76B-1E0CB046F620}" destId="{A4DA9D3C-7D0B-470A-8770-F17F6CA23C89}" srcOrd="0" destOrd="0" presId="urn:microsoft.com/office/officeart/2018/2/layout/IconVerticalSolidList"/>
    <dgm:cxn modelId="{51D8467D-18E8-48EB-B64A-E063F46F1EFD}" type="presParOf" srcId="{2028E672-4F96-4CBA-A76B-1E0CB046F620}" destId="{4D0BFCD9-4FB6-4513-87D3-F0B25EF9D4EB}" srcOrd="1" destOrd="0" presId="urn:microsoft.com/office/officeart/2018/2/layout/IconVerticalSolidList"/>
    <dgm:cxn modelId="{D3C1ADB8-5A92-494A-893A-CC597864537F}" type="presParOf" srcId="{2028E672-4F96-4CBA-A76B-1E0CB046F620}" destId="{E3E5C45C-3B0C-4AE3-A3D2-2CB07FF03946}" srcOrd="2" destOrd="0" presId="urn:microsoft.com/office/officeart/2018/2/layout/IconVerticalSolidList"/>
    <dgm:cxn modelId="{89FBF4CD-F9C3-470E-9FCE-4AA4CD88A779}" type="presParOf" srcId="{2028E672-4F96-4CBA-A76B-1E0CB046F620}" destId="{9ABAAC0B-C0E6-41FC-8C98-B4E0E3705016}" srcOrd="3" destOrd="0" presId="urn:microsoft.com/office/officeart/2018/2/layout/IconVerticalSolidList"/>
    <dgm:cxn modelId="{54F07DE0-6F94-46F0-A845-D0DA87E3EA93}" type="presParOf" srcId="{173A5588-59C9-42D2-9664-D35887B84F94}" destId="{B32917F1-70B0-4525-9FBF-4ED8519FA1CA}" srcOrd="1" destOrd="0" presId="urn:microsoft.com/office/officeart/2018/2/layout/IconVerticalSolidList"/>
    <dgm:cxn modelId="{9E99B4C7-9CF0-4EFF-A8E3-905E4C1174F3}" type="presParOf" srcId="{173A5588-59C9-42D2-9664-D35887B84F94}" destId="{0B2C57DB-B93A-4581-9C30-9A7704EC9A1F}" srcOrd="2" destOrd="0" presId="urn:microsoft.com/office/officeart/2018/2/layout/IconVerticalSolidList"/>
    <dgm:cxn modelId="{91C3E2EB-F000-4E87-86B1-095B5C6B242D}" type="presParOf" srcId="{0B2C57DB-B93A-4581-9C30-9A7704EC9A1F}" destId="{A448F784-695F-445B-8195-FE54A182F78A}" srcOrd="0" destOrd="0" presId="urn:microsoft.com/office/officeart/2018/2/layout/IconVerticalSolidList"/>
    <dgm:cxn modelId="{533DBEA6-1FB0-428D-A84B-8FF7591A2F7C}" type="presParOf" srcId="{0B2C57DB-B93A-4581-9C30-9A7704EC9A1F}" destId="{8AF09EFC-BBB7-4129-917C-EAB8B468A93D}" srcOrd="1" destOrd="0" presId="urn:microsoft.com/office/officeart/2018/2/layout/IconVerticalSolidList"/>
    <dgm:cxn modelId="{502FFC67-FA51-4979-8D7F-DC6455475BCD}" type="presParOf" srcId="{0B2C57DB-B93A-4581-9C30-9A7704EC9A1F}" destId="{EB931FBA-35B4-4E30-9A61-FDD0B6655ACC}" srcOrd="2" destOrd="0" presId="urn:microsoft.com/office/officeart/2018/2/layout/IconVerticalSolidList"/>
    <dgm:cxn modelId="{A9C4A1B3-EAAD-4261-87E5-01041B46BE60}" type="presParOf" srcId="{0B2C57DB-B93A-4581-9C30-9A7704EC9A1F}" destId="{8147A70F-D909-4721-BE3A-C7255B0FE1AE}" srcOrd="3" destOrd="0" presId="urn:microsoft.com/office/officeart/2018/2/layout/IconVerticalSolidList"/>
    <dgm:cxn modelId="{DC74F0D7-6AA4-4CB3-95FC-1BFC6718B3E3}" type="presParOf" srcId="{173A5588-59C9-42D2-9664-D35887B84F94}" destId="{0202DE67-F585-411B-AE72-06D8DCAD4A48}" srcOrd="3" destOrd="0" presId="urn:microsoft.com/office/officeart/2018/2/layout/IconVerticalSolidList"/>
    <dgm:cxn modelId="{2C3B9104-37DD-4715-AE62-8D444FB8B1D4}" type="presParOf" srcId="{173A5588-59C9-42D2-9664-D35887B84F94}" destId="{9D2BD534-8392-457D-B4C0-FDAD0DB94F77}" srcOrd="4" destOrd="0" presId="urn:microsoft.com/office/officeart/2018/2/layout/IconVerticalSolidList"/>
    <dgm:cxn modelId="{7A5ECEFD-8000-45C6-A9F6-BE7490C6295E}" type="presParOf" srcId="{9D2BD534-8392-457D-B4C0-FDAD0DB94F77}" destId="{FF87B99F-7F24-43AB-9651-0C8D37E88516}" srcOrd="0" destOrd="0" presId="urn:microsoft.com/office/officeart/2018/2/layout/IconVerticalSolidList"/>
    <dgm:cxn modelId="{4B67BB60-519A-4270-BC41-2740EDBA1C75}" type="presParOf" srcId="{9D2BD534-8392-457D-B4C0-FDAD0DB94F77}" destId="{E887CBF3-0FD4-49EB-AF82-32880136C0B1}" srcOrd="1" destOrd="0" presId="urn:microsoft.com/office/officeart/2018/2/layout/IconVerticalSolidList"/>
    <dgm:cxn modelId="{9C440845-DFF1-4124-9B93-E5E14F2559BB}" type="presParOf" srcId="{9D2BD534-8392-457D-B4C0-FDAD0DB94F77}" destId="{2830F3FC-D33F-4907-B417-D2F11E0CB202}" srcOrd="2" destOrd="0" presId="urn:microsoft.com/office/officeart/2018/2/layout/IconVerticalSolidList"/>
    <dgm:cxn modelId="{2BC4F3B9-9D0D-4926-AD82-AC909479A1A0}" type="presParOf" srcId="{9D2BD534-8392-457D-B4C0-FDAD0DB94F77}" destId="{20CBE218-82C4-43AD-8A2F-712F66A38CF3}" srcOrd="3" destOrd="0" presId="urn:microsoft.com/office/officeart/2018/2/layout/IconVerticalSolidList"/>
    <dgm:cxn modelId="{3D33A2B0-5909-400F-8951-1CF8EB7B9C2F}" type="presParOf" srcId="{173A5588-59C9-42D2-9664-D35887B84F94}" destId="{FF61926C-176E-4468-A342-FECE4B19BCD1}" srcOrd="5" destOrd="0" presId="urn:microsoft.com/office/officeart/2018/2/layout/IconVerticalSolidList"/>
    <dgm:cxn modelId="{7B0911BC-6714-478C-A0EF-33D3A49DAEB0}" type="presParOf" srcId="{173A5588-59C9-42D2-9664-D35887B84F94}" destId="{32B7B614-40A3-4FD1-B768-9EDA205FD87E}" srcOrd="6" destOrd="0" presId="urn:microsoft.com/office/officeart/2018/2/layout/IconVerticalSolidList"/>
    <dgm:cxn modelId="{7687F1ED-D732-4C7B-9770-8EF6FB74210D}" type="presParOf" srcId="{32B7B614-40A3-4FD1-B768-9EDA205FD87E}" destId="{FC418F0B-00C5-4E76-8704-9E16A5F095C9}" srcOrd="0" destOrd="0" presId="urn:microsoft.com/office/officeart/2018/2/layout/IconVerticalSolidList"/>
    <dgm:cxn modelId="{875BC376-D3FC-4318-BD50-A0E2DF1E6CBF}" type="presParOf" srcId="{32B7B614-40A3-4FD1-B768-9EDA205FD87E}" destId="{4873ECBB-55BD-4CA9-8281-DAE8BB8D9821}" srcOrd="1" destOrd="0" presId="urn:microsoft.com/office/officeart/2018/2/layout/IconVerticalSolidList"/>
    <dgm:cxn modelId="{D6876A0B-5DD0-46B9-BEA0-7FD3EE177224}" type="presParOf" srcId="{32B7B614-40A3-4FD1-B768-9EDA205FD87E}" destId="{7A0CCA30-7AAA-4DB9-8376-49BE6CCB5DA5}" srcOrd="2" destOrd="0" presId="urn:microsoft.com/office/officeart/2018/2/layout/IconVerticalSolidList"/>
    <dgm:cxn modelId="{5525D510-5700-4FC3-A9E1-0396C60B9052}" type="presParOf" srcId="{32B7B614-40A3-4FD1-B768-9EDA205FD87E}" destId="{ECC8B84D-864E-429E-AC1A-7CEE3426A4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3457B5-133D-4E90-BA56-E22E5861B2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EEA695-0997-4EBD-AE99-4AAF310E91D8}">
      <dgm:prSet/>
      <dgm:spPr/>
      <dgm:t>
        <a:bodyPr/>
        <a:lstStyle/>
        <a:p>
          <a:r>
            <a:rPr lang="en-US"/>
            <a:t>- Code Duplication: Extracted reusable functions for date/time handling</a:t>
          </a:r>
        </a:p>
      </dgm:t>
    </dgm:pt>
    <dgm:pt modelId="{978DB98A-1CBE-499E-B8C5-ED7B6C119A9F}" type="parTrans" cxnId="{49B7841B-2AA5-4BF4-8625-86F9F1FB71AC}">
      <dgm:prSet/>
      <dgm:spPr/>
      <dgm:t>
        <a:bodyPr/>
        <a:lstStyle/>
        <a:p>
          <a:endParaRPr lang="en-US"/>
        </a:p>
      </dgm:t>
    </dgm:pt>
    <dgm:pt modelId="{5F96D994-514F-4E60-9970-81FD72C0966A}" type="sibTrans" cxnId="{49B7841B-2AA5-4BF4-8625-86F9F1FB71AC}">
      <dgm:prSet/>
      <dgm:spPr/>
      <dgm:t>
        <a:bodyPr/>
        <a:lstStyle/>
        <a:p>
          <a:endParaRPr lang="en-US"/>
        </a:p>
      </dgm:t>
    </dgm:pt>
    <dgm:pt modelId="{CEBCB990-4D05-467F-9629-D336CD53B3B5}">
      <dgm:prSet/>
      <dgm:spPr/>
      <dgm:t>
        <a:bodyPr/>
        <a:lstStyle/>
        <a:p>
          <a:r>
            <a:rPr lang="en-US"/>
            <a:t>- Long Methods: Split into smaller, well-named functions</a:t>
          </a:r>
        </a:p>
      </dgm:t>
    </dgm:pt>
    <dgm:pt modelId="{5C153F90-CEA4-4F2E-8CAC-5D53ADEE03C0}" type="parTrans" cxnId="{0BA6A533-9AC7-4F56-A685-5F6B02233A00}">
      <dgm:prSet/>
      <dgm:spPr/>
      <dgm:t>
        <a:bodyPr/>
        <a:lstStyle/>
        <a:p>
          <a:endParaRPr lang="en-US"/>
        </a:p>
      </dgm:t>
    </dgm:pt>
    <dgm:pt modelId="{274AA802-5DF2-4361-81D7-D3052AE1A41B}" type="sibTrans" cxnId="{0BA6A533-9AC7-4F56-A685-5F6B02233A00}">
      <dgm:prSet/>
      <dgm:spPr/>
      <dgm:t>
        <a:bodyPr/>
        <a:lstStyle/>
        <a:p>
          <a:endParaRPr lang="en-US"/>
        </a:p>
      </dgm:t>
    </dgm:pt>
    <dgm:pt modelId="{9A3789EA-46AF-4655-A7E6-CF42A2EFAD40}">
      <dgm:prSet/>
      <dgm:spPr/>
      <dgm:t>
        <a:bodyPr/>
        <a:lstStyle/>
        <a:p>
          <a:r>
            <a:rPr lang="en-US"/>
            <a:t>- Tight Coupling: Introduced dependency injection for Firebase services</a:t>
          </a:r>
        </a:p>
      </dgm:t>
    </dgm:pt>
    <dgm:pt modelId="{020A504F-8357-4932-9A42-F0FD1A95AD6D}" type="parTrans" cxnId="{BC1E3564-A8D6-44FC-A8D6-5E3B24CD0CDE}">
      <dgm:prSet/>
      <dgm:spPr/>
      <dgm:t>
        <a:bodyPr/>
        <a:lstStyle/>
        <a:p>
          <a:endParaRPr lang="en-US"/>
        </a:p>
      </dgm:t>
    </dgm:pt>
    <dgm:pt modelId="{E515EBFD-8202-4601-8B79-FCEED5050E7C}" type="sibTrans" cxnId="{BC1E3564-A8D6-44FC-A8D6-5E3B24CD0CDE}">
      <dgm:prSet/>
      <dgm:spPr/>
      <dgm:t>
        <a:bodyPr/>
        <a:lstStyle/>
        <a:p>
          <a:endParaRPr lang="en-US"/>
        </a:p>
      </dgm:t>
    </dgm:pt>
    <dgm:pt modelId="{B7375CEB-A881-4BF9-8B73-F9ADAA785371}">
      <dgm:prSet/>
      <dgm:spPr/>
      <dgm:t>
        <a:bodyPr/>
        <a:lstStyle/>
        <a:p>
          <a:r>
            <a:rPr lang="en-US"/>
            <a:t>- Missing Comments: Added documentation for complex methods</a:t>
          </a:r>
        </a:p>
      </dgm:t>
    </dgm:pt>
    <dgm:pt modelId="{CEC7FAAB-9C9F-43D8-903D-2BBCB5CA714C}" type="parTrans" cxnId="{D221E143-D579-454C-975F-EC32ACEFCA1C}">
      <dgm:prSet/>
      <dgm:spPr/>
      <dgm:t>
        <a:bodyPr/>
        <a:lstStyle/>
        <a:p>
          <a:endParaRPr lang="en-US"/>
        </a:p>
      </dgm:t>
    </dgm:pt>
    <dgm:pt modelId="{CA5A2E5F-4CDE-494E-9159-CABC9E3AD4C3}" type="sibTrans" cxnId="{D221E143-D579-454C-975F-EC32ACEFCA1C}">
      <dgm:prSet/>
      <dgm:spPr/>
      <dgm:t>
        <a:bodyPr/>
        <a:lstStyle/>
        <a:p>
          <a:endParaRPr lang="en-US"/>
        </a:p>
      </dgm:t>
    </dgm:pt>
    <dgm:pt modelId="{8597822D-4D86-48B8-A006-6BCE1BDA39F7}" type="pres">
      <dgm:prSet presAssocID="{E63457B5-133D-4E90-BA56-E22E5861B2AB}" presName="root" presStyleCnt="0">
        <dgm:presLayoutVars>
          <dgm:dir/>
          <dgm:resizeHandles val="exact"/>
        </dgm:presLayoutVars>
      </dgm:prSet>
      <dgm:spPr/>
    </dgm:pt>
    <dgm:pt modelId="{A83FF8D4-0E2B-4099-B2B1-F61EF50EBA66}" type="pres">
      <dgm:prSet presAssocID="{1CEEA695-0997-4EBD-AE99-4AAF310E91D8}" presName="compNode" presStyleCnt="0"/>
      <dgm:spPr/>
    </dgm:pt>
    <dgm:pt modelId="{E20BB6F4-E475-4283-AA3A-8F57D2797562}" type="pres">
      <dgm:prSet presAssocID="{1CEEA695-0997-4EBD-AE99-4AAF310E91D8}" presName="bgRect" presStyleLbl="bgShp" presStyleIdx="0" presStyleCnt="4"/>
      <dgm:spPr/>
    </dgm:pt>
    <dgm:pt modelId="{8CDDA92A-7E71-4B29-9D73-DFA3BE9A1C97}" type="pres">
      <dgm:prSet presAssocID="{1CEEA695-0997-4EBD-AE99-4AAF310E91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9A1A50A-CCA2-4DD0-94F9-C31002F3859A}" type="pres">
      <dgm:prSet presAssocID="{1CEEA695-0997-4EBD-AE99-4AAF310E91D8}" presName="spaceRect" presStyleCnt="0"/>
      <dgm:spPr/>
    </dgm:pt>
    <dgm:pt modelId="{9087DF9C-7164-4FC0-AE98-5CDA52B055AE}" type="pres">
      <dgm:prSet presAssocID="{1CEEA695-0997-4EBD-AE99-4AAF310E91D8}" presName="parTx" presStyleLbl="revTx" presStyleIdx="0" presStyleCnt="4">
        <dgm:presLayoutVars>
          <dgm:chMax val="0"/>
          <dgm:chPref val="0"/>
        </dgm:presLayoutVars>
      </dgm:prSet>
      <dgm:spPr/>
    </dgm:pt>
    <dgm:pt modelId="{FE009554-4077-416D-9D6E-CF752CEA3AC9}" type="pres">
      <dgm:prSet presAssocID="{5F96D994-514F-4E60-9970-81FD72C0966A}" presName="sibTrans" presStyleCnt="0"/>
      <dgm:spPr/>
    </dgm:pt>
    <dgm:pt modelId="{A6584A95-2056-4B9B-B6BF-C94A8F656C09}" type="pres">
      <dgm:prSet presAssocID="{CEBCB990-4D05-467F-9629-D336CD53B3B5}" presName="compNode" presStyleCnt="0"/>
      <dgm:spPr/>
    </dgm:pt>
    <dgm:pt modelId="{2AC27D5A-18EE-45A1-A3C5-2EE483BB3F71}" type="pres">
      <dgm:prSet presAssocID="{CEBCB990-4D05-467F-9629-D336CD53B3B5}" presName="bgRect" presStyleLbl="bgShp" presStyleIdx="1" presStyleCnt="4"/>
      <dgm:spPr/>
    </dgm:pt>
    <dgm:pt modelId="{7C7DB477-210D-4FF8-B156-8F4ED8A8E424}" type="pres">
      <dgm:prSet presAssocID="{CEBCB990-4D05-467F-9629-D336CD53B3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27E56E8-4151-4787-838C-4F1E085F4D4F}" type="pres">
      <dgm:prSet presAssocID="{CEBCB990-4D05-467F-9629-D336CD53B3B5}" presName="spaceRect" presStyleCnt="0"/>
      <dgm:spPr/>
    </dgm:pt>
    <dgm:pt modelId="{052FED68-D968-403E-BE64-6DFB65391BEB}" type="pres">
      <dgm:prSet presAssocID="{CEBCB990-4D05-467F-9629-D336CD53B3B5}" presName="parTx" presStyleLbl="revTx" presStyleIdx="1" presStyleCnt="4">
        <dgm:presLayoutVars>
          <dgm:chMax val="0"/>
          <dgm:chPref val="0"/>
        </dgm:presLayoutVars>
      </dgm:prSet>
      <dgm:spPr/>
    </dgm:pt>
    <dgm:pt modelId="{0137B737-7AEE-4934-8F79-F195F81635AC}" type="pres">
      <dgm:prSet presAssocID="{274AA802-5DF2-4361-81D7-D3052AE1A41B}" presName="sibTrans" presStyleCnt="0"/>
      <dgm:spPr/>
    </dgm:pt>
    <dgm:pt modelId="{C0DFE39A-3781-46F1-9234-4D1F426A9029}" type="pres">
      <dgm:prSet presAssocID="{9A3789EA-46AF-4655-A7E6-CF42A2EFAD40}" presName="compNode" presStyleCnt="0"/>
      <dgm:spPr/>
    </dgm:pt>
    <dgm:pt modelId="{E92CF589-856F-4675-931E-D8ABB2AD0B8A}" type="pres">
      <dgm:prSet presAssocID="{9A3789EA-46AF-4655-A7E6-CF42A2EFAD40}" presName="bgRect" presStyleLbl="bgShp" presStyleIdx="2" presStyleCnt="4"/>
      <dgm:spPr/>
    </dgm:pt>
    <dgm:pt modelId="{C91F06B1-C1A8-4A54-AC6C-CAE6F1796917}" type="pres">
      <dgm:prSet presAssocID="{9A3789EA-46AF-4655-A7E6-CF42A2EFAD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9D18E4A0-12B4-47E1-AE98-1A32035C041C}" type="pres">
      <dgm:prSet presAssocID="{9A3789EA-46AF-4655-A7E6-CF42A2EFAD40}" presName="spaceRect" presStyleCnt="0"/>
      <dgm:spPr/>
    </dgm:pt>
    <dgm:pt modelId="{81992C64-2C3A-4FCF-A20E-FCB617147EE5}" type="pres">
      <dgm:prSet presAssocID="{9A3789EA-46AF-4655-A7E6-CF42A2EFAD40}" presName="parTx" presStyleLbl="revTx" presStyleIdx="2" presStyleCnt="4">
        <dgm:presLayoutVars>
          <dgm:chMax val="0"/>
          <dgm:chPref val="0"/>
        </dgm:presLayoutVars>
      </dgm:prSet>
      <dgm:spPr/>
    </dgm:pt>
    <dgm:pt modelId="{034C9858-B41F-4EC1-8079-46E69D66DEAA}" type="pres">
      <dgm:prSet presAssocID="{E515EBFD-8202-4601-8B79-FCEED5050E7C}" presName="sibTrans" presStyleCnt="0"/>
      <dgm:spPr/>
    </dgm:pt>
    <dgm:pt modelId="{5D7D8B71-0E68-4E27-A733-F0EFC6C5BAB7}" type="pres">
      <dgm:prSet presAssocID="{B7375CEB-A881-4BF9-8B73-F9ADAA785371}" presName="compNode" presStyleCnt="0"/>
      <dgm:spPr/>
    </dgm:pt>
    <dgm:pt modelId="{8487CFE2-D2A9-4FE4-A53F-A2F52557FA79}" type="pres">
      <dgm:prSet presAssocID="{B7375CEB-A881-4BF9-8B73-F9ADAA785371}" presName="bgRect" presStyleLbl="bgShp" presStyleIdx="3" presStyleCnt="4"/>
      <dgm:spPr/>
    </dgm:pt>
    <dgm:pt modelId="{DE238BCD-F3B9-4212-A413-9A10B5D43904}" type="pres">
      <dgm:prSet presAssocID="{B7375CEB-A881-4BF9-8B73-F9ADAA7853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D200429-6491-4122-AB93-A0E58C8C1615}" type="pres">
      <dgm:prSet presAssocID="{B7375CEB-A881-4BF9-8B73-F9ADAA785371}" presName="spaceRect" presStyleCnt="0"/>
      <dgm:spPr/>
    </dgm:pt>
    <dgm:pt modelId="{DAA4CD36-9983-48B7-853D-CD9D33CD1DA4}" type="pres">
      <dgm:prSet presAssocID="{B7375CEB-A881-4BF9-8B73-F9ADAA7853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B7841B-2AA5-4BF4-8625-86F9F1FB71AC}" srcId="{E63457B5-133D-4E90-BA56-E22E5861B2AB}" destId="{1CEEA695-0997-4EBD-AE99-4AAF310E91D8}" srcOrd="0" destOrd="0" parTransId="{978DB98A-1CBE-499E-B8C5-ED7B6C119A9F}" sibTransId="{5F96D994-514F-4E60-9970-81FD72C0966A}"/>
    <dgm:cxn modelId="{0BA6A533-9AC7-4F56-A685-5F6B02233A00}" srcId="{E63457B5-133D-4E90-BA56-E22E5861B2AB}" destId="{CEBCB990-4D05-467F-9629-D336CD53B3B5}" srcOrd="1" destOrd="0" parTransId="{5C153F90-CEA4-4F2E-8CAC-5D53ADEE03C0}" sibTransId="{274AA802-5DF2-4361-81D7-D3052AE1A41B}"/>
    <dgm:cxn modelId="{D221E143-D579-454C-975F-EC32ACEFCA1C}" srcId="{E63457B5-133D-4E90-BA56-E22E5861B2AB}" destId="{B7375CEB-A881-4BF9-8B73-F9ADAA785371}" srcOrd="3" destOrd="0" parTransId="{CEC7FAAB-9C9F-43D8-903D-2BBCB5CA714C}" sibTransId="{CA5A2E5F-4CDE-494E-9159-CABC9E3AD4C3}"/>
    <dgm:cxn modelId="{BC1E3564-A8D6-44FC-A8D6-5E3B24CD0CDE}" srcId="{E63457B5-133D-4E90-BA56-E22E5861B2AB}" destId="{9A3789EA-46AF-4655-A7E6-CF42A2EFAD40}" srcOrd="2" destOrd="0" parTransId="{020A504F-8357-4932-9A42-F0FD1A95AD6D}" sibTransId="{E515EBFD-8202-4601-8B79-FCEED5050E7C}"/>
    <dgm:cxn modelId="{07B4CA95-83BE-4BCA-8425-484E2F5CB706}" type="presOf" srcId="{1CEEA695-0997-4EBD-AE99-4AAF310E91D8}" destId="{9087DF9C-7164-4FC0-AE98-5CDA52B055AE}" srcOrd="0" destOrd="0" presId="urn:microsoft.com/office/officeart/2018/2/layout/IconVerticalSolidList"/>
    <dgm:cxn modelId="{F2EE559B-FA9C-4E1A-89D7-DC742E4F772B}" type="presOf" srcId="{9A3789EA-46AF-4655-A7E6-CF42A2EFAD40}" destId="{81992C64-2C3A-4FCF-A20E-FCB617147EE5}" srcOrd="0" destOrd="0" presId="urn:microsoft.com/office/officeart/2018/2/layout/IconVerticalSolidList"/>
    <dgm:cxn modelId="{AE74B4AC-CAD4-4CBB-B8E3-6D6CF8E69912}" type="presOf" srcId="{CEBCB990-4D05-467F-9629-D336CD53B3B5}" destId="{052FED68-D968-403E-BE64-6DFB65391BEB}" srcOrd="0" destOrd="0" presId="urn:microsoft.com/office/officeart/2018/2/layout/IconVerticalSolidList"/>
    <dgm:cxn modelId="{CD516EE2-876A-4F0F-BCFE-82165B252CE4}" type="presOf" srcId="{B7375CEB-A881-4BF9-8B73-F9ADAA785371}" destId="{DAA4CD36-9983-48B7-853D-CD9D33CD1DA4}" srcOrd="0" destOrd="0" presId="urn:microsoft.com/office/officeart/2018/2/layout/IconVerticalSolidList"/>
    <dgm:cxn modelId="{D6B865E3-7303-4B9C-9B25-7BF04B9934A5}" type="presOf" srcId="{E63457B5-133D-4E90-BA56-E22E5861B2AB}" destId="{8597822D-4D86-48B8-A006-6BCE1BDA39F7}" srcOrd="0" destOrd="0" presId="urn:microsoft.com/office/officeart/2018/2/layout/IconVerticalSolidList"/>
    <dgm:cxn modelId="{938758D4-44BB-4962-8123-5433AFC01ACB}" type="presParOf" srcId="{8597822D-4D86-48B8-A006-6BCE1BDA39F7}" destId="{A83FF8D4-0E2B-4099-B2B1-F61EF50EBA66}" srcOrd="0" destOrd="0" presId="urn:microsoft.com/office/officeart/2018/2/layout/IconVerticalSolidList"/>
    <dgm:cxn modelId="{781CC5AD-7FD8-466D-A5BF-05241E58109D}" type="presParOf" srcId="{A83FF8D4-0E2B-4099-B2B1-F61EF50EBA66}" destId="{E20BB6F4-E475-4283-AA3A-8F57D2797562}" srcOrd="0" destOrd="0" presId="urn:microsoft.com/office/officeart/2018/2/layout/IconVerticalSolidList"/>
    <dgm:cxn modelId="{7AB03DC8-6919-42B9-A7BE-5BB2754FBFCB}" type="presParOf" srcId="{A83FF8D4-0E2B-4099-B2B1-F61EF50EBA66}" destId="{8CDDA92A-7E71-4B29-9D73-DFA3BE9A1C97}" srcOrd="1" destOrd="0" presId="urn:microsoft.com/office/officeart/2018/2/layout/IconVerticalSolidList"/>
    <dgm:cxn modelId="{5BE2F4F6-378B-446E-AB53-86A3B4D2B9AB}" type="presParOf" srcId="{A83FF8D4-0E2B-4099-B2B1-F61EF50EBA66}" destId="{C9A1A50A-CCA2-4DD0-94F9-C31002F3859A}" srcOrd="2" destOrd="0" presId="urn:microsoft.com/office/officeart/2018/2/layout/IconVerticalSolidList"/>
    <dgm:cxn modelId="{698C26B4-4DDA-467D-A77E-0CCEDED963EC}" type="presParOf" srcId="{A83FF8D4-0E2B-4099-B2B1-F61EF50EBA66}" destId="{9087DF9C-7164-4FC0-AE98-5CDA52B055AE}" srcOrd="3" destOrd="0" presId="urn:microsoft.com/office/officeart/2018/2/layout/IconVerticalSolidList"/>
    <dgm:cxn modelId="{CE035BE2-E73D-470E-9F7E-D84F1E04AB21}" type="presParOf" srcId="{8597822D-4D86-48B8-A006-6BCE1BDA39F7}" destId="{FE009554-4077-416D-9D6E-CF752CEA3AC9}" srcOrd="1" destOrd="0" presId="urn:microsoft.com/office/officeart/2018/2/layout/IconVerticalSolidList"/>
    <dgm:cxn modelId="{9BF68D43-1833-4EBB-934A-F1AC4B1879CF}" type="presParOf" srcId="{8597822D-4D86-48B8-A006-6BCE1BDA39F7}" destId="{A6584A95-2056-4B9B-B6BF-C94A8F656C09}" srcOrd="2" destOrd="0" presId="urn:microsoft.com/office/officeart/2018/2/layout/IconVerticalSolidList"/>
    <dgm:cxn modelId="{C5B14103-8455-4641-926C-C166B6C0CEE9}" type="presParOf" srcId="{A6584A95-2056-4B9B-B6BF-C94A8F656C09}" destId="{2AC27D5A-18EE-45A1-A3C5-2EE483BB3F71}" srcOrd="0" destOrd="0" presId="urn:microsoft.com/office/officeart/2018/2/layout/IconVerticalSolidList"/>
    <dgm:cxn modelId="{2E96C179-0278-4FD7-BB9D-A36FE683A185}" type="presParOf" srcId="{A6584A95-2056-4B9B-B6BF-C94A8F656C09}" destId="{7C7DB477-210D-4FF8-B156-8F4ED8A8E424}" srcOrd="1" destOrd="0" presId="urn:microsoft.com/office/officeart/2018/2/layout/IconVerticalSolidList"/>
    <dgm:cxn modelId="{9774CE58-843F-4553-A62B-0A5758056B57}" type="presParOf" srcId="{A6584A95-2056-4B9B-B6BF-C94A8F656C09}" destId="{B27E56E8-4151-4787-838C-4F1E085F4D4F}" srcOrd="2" destOrd="0" presId="urn:microsoft.com/office/officeart/2018/2/layout/IconVerticalSolidList"/>
    <dgm:cxn modelId="{0B01508B-9B2A-4F66-B563-0D21BED57579}" type="presParOf" srcId="{A6584A95-2056-4B9B-B6BF-C94A8F656C09}" destId="{052FED68-D968-403E-BE64-6DFB65391BEB}" srcOrd="3" destOrd="0" presId="urn:microsoft.com/office/officeart/2018/2/layout/IconVerticalSolidList"/>
    <dgm:cxn modelId="{BCD40256-BC0B-4C5B-A103-0D1CDC0D9148}" type="presParOf" srcId="{8597822D-4D86-48B8-A006-6BCE1BDA39F7}" destId="{0137B737-7AEE-4934-8F79-F195F81635AC}" srcOrd="3" destOrd="0" presId="urn:microsoft.com/office/officeart/2018/2/layout/IconVerticalSolidList"/>
    <dgm:cxn modelId="{B419F138-E38F-494A-A73A-F3AF28934002}" type="presParOf" srcId="{8597822D-4D86-48B8-A006-6BCE1BDA39F7}" destId="{C0DFE39A-3781-46F1-9234-4D1F426A9029}" srcOrd="4" destOrd="0" presId="urn:microsoft.com/office/officeart/2018/2/layout/IconVerticalSolidList"/>
    <dgm:cxn modelId="{4314620D-D98D-4BB9-90DF-070FF1836D11}" type="presParOf" srcId="{C0DFE39A-3781-46F1-9234-4D1F426A9029}" destId="{E92CF589-856F-4675-931E-D8ABB2AD0B8A}" srcOrd="0" destOrd="0" presId="urn:microsoft.com/office/officeart/2018/2/layout/IconVerticalSolidList"/>
    <dgm:cxn modelId="{0C766132-957C-4AB7-BCB5-195A108879FC}" type="presParOf" srcId="{C0DFE39A-3781-46F1-9234-4D1F426A9029}" destId="{C91F06B1-C1A8-4A54-AC6C-CAE6F1796917}" srcOrd="1" destOrd="0" presId="urn:microsoft.com/office/officeart/2018/2/layout/IconVerticalSolidList"/>
    <dgm:cxn modelId="{3FE134F0-66EA-4334-A873-FC779FD69954}" type="presParOf" srcId="{C0DFE39A-3781-46F1-9234-4D1F426A9029}" destId="{9D18E4A0-12B4-47E1-AE98-1A32035C041C}" srcOrd="2" destOrd="0" presId="urn:microsoft.com/office/officeart/2018/2/layout/IconVerticalSolidList"/>
    <dgm:cxn modelId="{86BF8082-9DA6-4EC1-8381-B835619B2516}" type="presParOf" srcId="{C0DFE39A-3781-46F1-9234-4D1F426A9029}" destId="{81992C64-2C3A-4FCF-A20E-FCB617147EE5}" srcOrd="3" destOrd="0" presId="urn:microsoft.com/office/officeart/2018/2/layout/IconVerticalSolidList"/>
    <dgm:cxn modelId="{C14D9041-EDE6-405A-A169-F9CFEABB49B2}" type="presParOf" srcId="{8597822D-4D86-48B8-A006-6BCE1BDA39F7}" destId="{034C9858-B41F-4EC1-8079-46E69D66DEAA}" srcOrd="5" destOrd="0" presId="urn:microsoft.com/office/officeart/2018/2/layout/IconVerticalSolidList"/>
    <dgm:cxn modelId="{E1412DB4-3030-4F8E-B2DB-3980087DAA8D}" type="presParOf" srcId="{8597822D-4D86-48B8-A006-6BCE1BDA39F7}" destId="{5D7D8B71-0E68-4E27-A733-F0EFC6C5BAB7}" srcOrd="6" destOrd="0" presId="urn:microsoft.com/office/officeart/2018/2/layout/IconVerticalSolidList"/>
    <dgm:cxn modelId="{815A8E9D-FE64-4944-AA1B-A8A0793FEAF3}" type="presParOf" srcId="{5D7D8B71-0E68-4E27-A733-F0EFC6C5BAB7}" destId="{8487CFE2-D2A9-4FE4-A53F-A2F52557FA79}" srcOrd="0" destOrd="0" presId="urn:microsoft.com/office/officeart/2018/2/layout/IconVerticalSolidList"/>
    <dgm:cxn modelId="{CBC5496D-DDB6-41E1-B52B-341F541C868D}" type="presParOf" srcId="{5D7D8B71-0E68-4E27-A733-F0EFC6C5BAB7}" destId="{DE238BCD-F3B9-4212-A413-9A10B5D43904}" srcOrd="1" destOrd="0" presId="urn:microsoft.com/office/officeart/2018/2/layout/IconVerticalSolidList"/>
    <dgm:cxn modelId="{94EE8584-2EFE-4A11-B802-B378DEC26D5F}" type="presParOf" srcId="{5D7D8B71-0E68-4E27-A733-F0EFC6C5BAB7}" destId="{9D200429-6491-4122-AB93-A0E58C8C1615}" srcOrd="2" destOrd="0" presId="urn:microsoft.com/office/officeart/2018/2/layout/IconVerticalSolidList"/>
    <dgm:cxn modelId="{653A3505-FF0A-4AB9-B927-2D4F5CC4D9AA}" type="presParOf" srcId="{5D7D8B71-0E68-4E27-A733-F0EFC6C5BAB7}" destId="{DAA4CD36-9983-48B7-853D-CD9D33CD1D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5F9B3-F18B-4C17-869A-A50FACF4ABCE}">
      <dsp:nvSpPr>
        <dsp:cNvPr id="0" name=""/>
        <dsp:cNvSpPr/>
      </dsp:nvSpPr>
      <dsp:spPr>
        <a:xfrm>
          <a:off x="0" y="471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ECD23-B02B-4D48-9963-4135853047B5}">
      <dsp:nvSpPr>
        <dsp:cNvPr id="0" name=""/>
        <dsp:cNvSpPr/>
      </dsp:nvSpPr>
      <dsp:spPr>
        <a:xfrm>
          <a:off x="196194" y="146400"/>
          <a:ext cx="356716" cy="35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FEF6E-4724-4F34-B0DC-964D806FDD09}">
      <dsp:nvSpPr>
        <dsp:cNvPr id="0" name=""/>
        <dsp:cNvSpPr/>
      </dsp:nvSpPr>
      <dsp:spPr>
        <a:xfrm>
          <a:off x="749104" y="471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Time Management App helps users log, track, and query time usage.</a:t>
          </a:r>
        </a:p>
      </dsp:txBody>
      <dsp:txXfrm>
        <a:off x="749104" y="471"/>
        <a:ext cx="4024063" cy="648575"/>
      </dsp:txXfrm>
    </dsp:sp>
    <dsp:sp modelId="{26114FF2-7923-4F38-819F-22DFE991D683}">
      <dsp:nvSpPr>
        <dsp:cNvPr id="0" name=""/>
        <dsp:cNvSpPr/>
      </dsp:nvSpPr>
      <dsp:spPr>
        <a:xfrm>
          <a:off x="0" y="811190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11C8A-3326-4F74-8315-B0086509AC1C}">
      <dsp:nvSpPr>
        <dsp:cNvPr id="0" name=""/>
        <dsp:cNvSpPr/>
      </dsp:nvSpPr>
      <dsp:spPr>
        <a:xfrm>
          <a:off x="196194" y="957119"/>
          <a:ext cx="356716" cy="35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79D7C-8F69-401B-B5C2-6F101D76119C}">
      <dsp:nvSpPr>
        <dsp:cNvPr id="0" name=""/>
        <dsp:cNvSpPr/>
      </dsp:nvSpPr>
      <dsp:spPr>
        <a:xfrm>
          <a:off x="749104" y="811190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Features:</a:t>
          </a:r>
        </a:p>
      </dsp:txBody>
      <dsp:txXfrm>
        <a:off x="749104" y="811190"/>
        <a:ext cx="4024063" cy="648575"/>
      </dsp:txXfrm>
    </dsp:sp>
    <dsp:sp modelId="{E761AADD-A475-44A0-866C-A8940C1327BC}">
      <dsp:nvSpPr>
        <dsp:cNvPr id="0" name=""/>
        <dsp:cNvSpPr/>
      </dsp:nvSpPr>
      <dsp:spPr>
        <a:xfrm>
          <a:off x="0" y="1621909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0395D-EBEF-4135-AE39-B48430B8CAEC}">
      <dsp:nvSpPr>
        <dsp:cNvPr id="0" name=""/>
        <dsp:cNvSpPr/>
      </dsp:nvSpPr>
      <dsp:spPr>
        <a:xfrm>
          <a:off x="196194" y="1767838"/>
          <a:ext cx="356716" cy="35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D35BC-F897-48E8-A5B3-300652037A11}">
      <dsp:nvSpPr>
        <dsp:cNvPr id="0" name=""/>
        <dsp:cNvSpPr/>
      </dsp:nvSpPr>
      <dsp:spPr>
        <a:xfrm>
          <a:off x="749104" y="1621909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Record tasks (DATE, FROM, TO, TASK, TAG)</a:t>
          </a:r>
        </a:p>
      </dsp:txBody>
      <dsp:txXfrm>
        <a:off x="749104" y="1621909"/>
        <a:ext cx="4024063" cy="648575"/>
      </dsp:txXfrm>
    </dsp:sp>
    <dsp:sp modelId="{F95BA051-A343-4186-AAD9-460C0C7D1F26}">
      <dsp:nvSpPr>
        <dsp:cNvPr id="0" name=""/>
        <dsp:cNvSpPr/>
      </dsp:nvSpPr>
      <dsp:spPr>
        <a:xfrm>
          <a:off x="0" y="2432628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D2A46-903B-4ADA-BD57-F87F9EDC3A22}">
      <dsp:nvSpPr>
        <dsp:cNvPr id="0" name=""/>
        <dsp:cNvSpPr/>
      </dsp:nvSpPr>
      <dsp:spPr>
        <a:xfrm>
          <a:off x="196194" y="2578557"/>
          <a:ext cx="356716" cy="356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A4B82-1893-49E8-B569-DE9C29B9CB03}">
      <dsp:nvSpPr>
        <dsp:cNvPr id="0" name=""/>
        <dsp:cNvSpPr/>
      </dsp:nvSpPr>
      <dsp:spPr>
        <a:xfrm>
          <a:off x="749104" y="2432628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Query tasks by date, task, or tag</a:t>
          </a:r>
        </a:p>
      </dsp:txBody>
      <dsp:txXfrm>
        <a:off x="749104" y="2432628"/>
        <a:ext cx="4024063" cy="648575"/>
      </dsp:txXfrm>
    </dsp:sp>
    <dsp:sp modelId="{6E25ACD9-7823-4F3E-9028-E8D0BEC4A1ED}">
      <dsp:nvSpPr>
        <dsp:cNvPr id="0" name=""/>
        <dsp:cNvSpPr/>
      </dsp:nvSpPr>
      <dsp:spPr>
        <a:xfrm>
          <a:off x="0" y="3243347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C745E-9371-402E-A419-200EC382EB3C}">
      <dsp:nvSpPr>
        <dsp:cNvPr id="0" name=""/>
        <dsp:cNvSpPr/>
      </dsp:nvSpPr>
      <dsp:spPr>
        <a:xfrm>
          <a:off x="196194" y="3389276"/>
          <a:ext cx="356716" cy="356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51C67-2D3A-47B9-8F66-F36CFD1A872B}">
      <dsp:nvSpPr>
        <dsp:cNvPr id="0" name=""/>
        <dsp:cNvSpPr/>
      </dsp:nvSpPr>
      <dsp:spPr>
        <a:xfrm>
          <a:off x="749104" y="3243347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Generate reports for time usage</a:t>
          </a:r>
        </a:p>
      </dsp:txBody>
      <dsp:txXfrm>
        <a:off x="749104" y="3243347"/>
        <a:ext cx="4024063" cy="648575"/>
      </dsp:txXfrm>
    </dsp:sp>
    <dsp:sp modelId="{90FB9185-090D-46A0-8FF4-1150C2F4959F}">
      <dsp:nvSpPr>
        <dsp:cNvPr id="0" name=""/>
        <dsp:cNvSpPr/>
      </dsp:nvSpPr>
      <dsp:spPr>
        <a:xfrm>
          <a:off x="0" y="4054066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FD0CB-7BF7-49CA-A98F-769EF8CB8AD9}">
      <dsp:nvSpPr>
        <dsp:cNvPr id="0" name=""/>
        <dsp:cNvSpPr/>
      </dsp:nvSpPr>
      <dsp:spPr>
        <a:xfrm>
          <a:off x="196194" y="4199995"/>
          <a:ext cx="356716" cy="356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AC22D-A998-4634-8CA8-54638924B8AC}">
      <dsp:nvSpPr>
        <dsp:cNvPr id="0" name=""/>
        <dsp:cNvSpPr/>
      </dsp:nvSpPr>
      <dsp:spPr>
        <a:xfrm>
          <a:off x="749104" y="4054066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Prioritize tasks based on time spent</a:t>
          </a:r>
        </a:p>
      </dsp:txBody>
      <dsp:txXfrm>
        <a:off x="749104" y="4054066"/>
        <a:ext cx="4024063" cy="648575"/>
      </dsp:txXfrm>
    </dsp:sp>
    <dsp:sp modelId="{D4F5F86A-0643-431F-B486-47BCD5377E34}">
      <dsp:nvSpPr>
        <dsp:cNvPr id="0" name=""/>
        <dsp:cNvSpPr/>
      </dsp:nvSpPr>
      <dsp:spPr>
        <a:xfrm>
          <a:off x="0" y="4864785"/>
          <a:ext cx="4773168" cy="648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BFFE0-E772-4EDF-B461-0FB5BD9D6435}">
      <dsp:nvSpPr>
        <dsp:cNvPr id="0" name=""/>
        <dsp:cNvSpPr/>
      </dsp:nvSpPr>
      <dsp:spPr>
        <a:xfrm>
          <a:off x="196194" y="5010715"/>
          <a:ext cx="356716" cy="3567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1FF01-D820-44F1-AD03-EBC2B6A0434C}">
      <dsp:nvSpPr>
        <dsp:cNvPr id="0" name=""/>
        <dsp:cNvSpPr/>
      </dsp:nvSpPr>
      <dsp:spPr>
        <a:xfrm>
          <a:off x="749104" y="4864785"/>
          <a:ext cx="4024063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Technologies: Flutter, Firebase</a:t>
          </a:r>
        </a:p>
      </dsp:txBody>
      <dsp:txXfrm>
        <a:off x="749104" y="4864785"/>
        <a:ext cx="4024063" cy="648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A9D3C-7D0B-470A-8770-F17F6CA23C89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BFCD9-4FB6-4513-87D3-F0B25EF9D4EB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AAC0B-C0E6-41FC-8C98-B4E0E3705016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Singleton: Used for Firebase service initialization</a:t>
          </a:r>
        </a:p>
      </dsp:txBody>
      <dsp:txXfrm>
        <a:off x="1339618" y="2288"/>
        <a:ext cx="3433549" cy="1159843"/>
      </dsp:txXfrm>
    </dsp:sp>
    <dsp:sp modelId="{A448F784-695F-445B-8195-FE54A182F78A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09EFC-BBB7-4129-917C-EAB8B468A93D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7A70F-D909-4721-BE3A-C7255B0FE1AE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MVC (Model-View-Controller): Applied for UI and logic separation</a:t>
          </a:r>
        </a:p>
      </dsp:txBody>
      <dsp:txXfrm>
        <a:off x="1339618" y="1452092"/>
        <a:ext cx="3433549" cy="1159843"/>
      </dsp:txXfrm>
    </dsp:sp>
    <dsp:sp modelId="{FF87B99F-7F24-43AB-9651-0C8D37E88516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7CBF3-0FD4-49EB-AF82-32880136C0B1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BE218-82C4-43AD-8A2F-712F66A38CF3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Observer: Implemented for real-time database updates</a:t>
          </a:r>
        </a:p>
      </dsp:txBody>
      <dsp:txXfrm>
        <a:off x="1339618" y="2901896"/>
        <a:ext cx="3433549" cy="1159843"/>
      </dsp:txXfrm>
    </dsp:sp>
    <dsp:sp modelId="{FC418F0B-00C5-4E76-8704-9E16A5F095C9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3ECBB-55BD-4CA9-8281-DAE8BB8D9821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8B84D-864E-429E-AC1A-7CEE3426A459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Factory Method: Used for widget creation based on conditions</a:t>
          </a:r>
        </a:p>
      </dsp:txBody>
      <dsp:txXfrm>
        <a:off x="1339618" y="4351700"/>
        <a:ext cx="3433549" cy="1159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BB6F4-E475-4283-AA3A-8F57D2797562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DA92A-7E71-4B29-9D73-DFA3BE9A1C97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7DF9C-7164-4FC0-AE98-5CDA52B055AE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Code Duplication: Extracted reusable functions for date/time handling</a:t>
          </a:r>
        </a:p>
      </dsp:txBody>
      <dsp:txXfrm>
        <a:off x="1058686" y="1808"/>
        <a:ext cx="6828013" cy="916611"/>
      </dsp:txXfrm>
    </dsp:sp>
    <dsp:sp modelId="{2AC27D5A-18EE-45A1-A3C5-2EE483BB3F71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DB477-210D-4FF8-B156-8F4ED8A8E424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FED68-D968-403E-BE64-6DFB65391BEB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Long Methods: Split into smaller, well-named functions</a:t>
          </a:r>
        </a:p>
      </dsp:txBody>
      <dsp:txXfrm>
        <a:off x="1058686" y="1147573"/>
        <a:ext cx="6828013" cy="916611"/>
      </dsp:txXfrm>
    </dsp:sp>
    <dsp:sp modelId="{E92CF589-856F-4675-931E-D8ABB2AD0B8A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F06B1-C1A8-4A54-AC6C-CAE6F1796917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92C64-2C3A-4FCF-A20E-FCB617147EE5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Tight Coupling: Introduced dependency injection for Firebase services</a:t>
          </a:r>
        </a:p>
      </dsp:txBody>
      <dsp:txXfrm>
        <a:off x="1058686" y="2293338"/>
        <a:ext cx="6828013" cy="916611"/>
      </dsp:txXfrm>
    </dsp:sp>
    <dsp:sp modelId="{8487CFE2-D2A9-4FE4-A53F-A2F52557FA79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38BCD-F3B9-4212-A413-9A10B5D43904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4CD36-9983-48B7-853D-CD9D33CD1DA4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Missing Comments: Added documentation for complex methods</a:t>
          </a:r>
        </a:p>
      </dsp:txBody>
      <dsp:txXfrm>
        <a:off x="1058686" y="3439103"/>
        <a:ext cx="68280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88FA1-71B0-4DF6-9C50-C1D80AAEB17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4829A-4529-49B9-9F37-C1CDB8E3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5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4829A-4529-49B9-9F37-C1CDB8E3AE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6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onabou/ASE456-001_TimeManagementA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700" y="3984"/>
            <a:ext cx="7032474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0" y="3985"/>
            <a:ext cx="7329573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927" y="1542402"/>
            <a:ext cx="7170245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Time Management App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A4A3619-AD1C-C414-9C35-7445D5A6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601" y="4001587"/>
            <a:ext cx="3891025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Nabou Diouf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4155"/>
            <a:ext cx="1886210" cy="2174333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264295" y="4683666"/>
            <a:ext cx="1886211" cy="2174333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EC6C70-CEF1-919C-07B0-F0597252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310" y="1798337"/>
            <a:ext cx="6015502" cy="2310312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8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5584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1288"/>
            <a:ext cx="3168396" cy="4526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6371BE2-DAD4-0F08-9CB6-37E13CA20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313525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5400" dirty="0"/>
              <a:t>Design Patterns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913C89-12D9-2169-2DA6-9ECAFCA26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835075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Code Smells and Refactoring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8F636E-2800-639E-E604-E2AE6D635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3286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81AB-F42F-6F42-1EC7-DBC8066C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5D64D2-502C-77A9-FE3C-28509B9F2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74253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54A90-B21C-FE08-B413-D66EE233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670218"/>
            <a:ext cx="8182230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700" dirty="0"/>
              <a:t>Ver1 Input and Query Screen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1800088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CE86C70-22BE-6234-60E1-D67F496E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3627063"/>
            <a:ext cx="2818638" cy="1585483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68AABB-40E0-D137-4EE1-9E6EC72A7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2681" y="3627063"/>
            <a:ext cx="2818638" cy="158548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B1EF938-DBCD-5852-8AF5-43F5A8989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906" y="3627063"/>
            <a:ext cx="2818638" cy="158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1D71-CDEA-2632-B5D5-12587248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670218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/>
              <a:t>Ver2 Query Screen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1800088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B65C23-C6EE-AAEB-E6BE-06C7C44F0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6" y="3627063"/>
            <a:ext cx="2818638" cy="158548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1F96D2A-F79A-7052-D0CC-EAFF879BB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681" y="3627063"/>
            <a:ext cx="2818638" cy="158548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691CB1-DCF3-1431-E954-D67BEABD8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906" y="3627063"/>
            <a:ext cx="2818638" cy="158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/>
              <a:t>Final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GitHub Repository: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https://github.com/dionabou/ASE456-001_TimeManagementApp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62" y="709025"/>
            <a:ext cx="7511476" cy="84703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Milestones and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62" y="2027018"/>
            <a:ext cx="6056111" cy="2800395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Milestone 1: Set up project (10/11/2024)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Milestone 2: Establish Firebase connection (10/17/2024)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Milestone 3: Build prototype (10/24/2024)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Milestone 4: Implement query functionality (10/31/2024)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Milestone 5: Add report generation (11/07/2024)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Milestone 6: Complete Version 1 (11/14/2024)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Milestone 7: Conduct regression testing (11/21/2024)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Milestone 8: Finalize application (11/28/2024)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Milestone 9: Submit project (12/02/2024)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263</Words>
  <Application>Microsoft Office PowerPoint</Application>
  <PresentationFormat>On-screen Show (4:3)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Times New Roman</vt:lpstr>
      <vt:lpstr>Office Theme</vt:lpstr>
      <vt:lpstr>Time Management App</vt:lpstr>
      <vt:lpstr>Project Overview</vt:lpstr>
      <vt:lpstr>Design Patterns</vt:lpstr>
      <vt:lpstr>Code Smells and Refactoring</vt:lpstr>
      <vt:lpstr>Home Screen</vt:lpstr>
      <vt:lpstr>Ver1 Input and Query Screen</vt:lpstr>
      <vt:lpstr>Ver2 Query Screen</vt:lpstr>
      <vt:lpstr>Final Submission</vt:lpstr>
      <vt:lpstr>Milestones and Deadlines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Diouf, Nabou B</cp:lastModifiedBy>
  <cp:revision>2</cp:revision>
  <dcterms:created xsi:type="dcterms:W3CDTF">2013-01-27T09:14:16Z</dcterms:created>
  <dcterms:modified xsi:type="dcterms:W3CDTF">2024-12-03T00:53:54Z</dcterms:modified>
  <cp:category/>
</cp:coreProperties>
</file>