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32340-E65D-4C8D-8321-A964E67CB3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DE91EF-5128-4F85-8A2F-0EBDA0B441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EA20B3-F6D4-403C-ACD4-704B2145E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BE6E2-ED54-4BD7-8E22-695F3CE07063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11BF44-AD24-44AD-8A97-4A3EA43D0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8006D-C669-4EAA-B50C-DB0CADE04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AE689-7969-4160-90AB-1B78BBCC8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354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D8AB9-D602-4162-8957-F62D41EE4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374799-1DED-45DA-855F-F2282D14C7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83E338-2B00-45D2-8F10-A9CDE9D63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BE6E2-ED54-4BD7-8E22-695F3CE07063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295A57-A312-4D0B-8E95-605D84EC0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C60F7-C32A-4D1A-A6E7-3CEEA9B49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AE689-7969-4160-90AB-1B78BBCC8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633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EABF28-9079-4612-9370-EC660344CD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5A0E20-42D6-4BB2-A346-A5C8DB23DB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35E854-0F0A-4B87-87EA-5BBC62525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BE6E2-ED54-4BD7-8E22-695F3CE07063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8076BF-CDF8-4D79-B5DF-5CE1BD7D6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09FCB9-F1B9-4AA3-ACB8-B62467015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AE689-7969-4160-90AB-1B78BBCC8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42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D22B9-D30A-466B-8BF9-781E9334A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0655DC-C6B4-498B-8F8C-FA6DAD638E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F40F6-77AA-4F3B-8A84-A1F7542FB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BE6E2-ED54-4BD7-8E22-695F3CE07063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901D6C-A66D-4E36-BF8E-C573B2DAD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485185-BEDC-44A6-9A62-EB417CE6F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AE689-7969-4160-90AB-1B78BBCC8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609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75AB2-602C-41C0-997A-99019E09F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6DF80F-3F98-4ABF-9E1D-0E634618C7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AA9FDE-79FB-4B19-AFE9-D3770BC01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BE6E2-ED54-4BD7-8E22-695F3CE07063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81D593-738D-4206-A0DF-A94B1B022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5F4523-AC0B-4807-BB6E-AB007EA4A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AE689-7969-4160-90AB-1B78BBCC8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421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C3D09-63FB-4D1A-A540-F34F43244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3A843-44BA-4DD0-8544-9D39E34E29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F6ACE4-852C-4995-BB60-0DAEFA2CE6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F8EBF6-1786-4F13-862C-1CAFD09E0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BE6E2-ED54-4BD7-8E22-695F3CE07063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7687BC-1001-45B3-91F8-A0EE12D0B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7F188C-20D2-42E7-9067-4C40059DD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AE689-7969-4160-90AB-1B78BBCC8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02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4F2CC-627B-4235-A2AE-3BA594884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82B363-030F-46BA-98CF-952AD7E2A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CB2193-6AC7-420F-BAE3-179E1FCFD2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B55B94-585D-468F-AE98-DDB324C445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DC0278-9324-4B0A-A74A-427F75E451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9590E7-80E7-47AB-B430-D6A4788AD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BE6E2-ED54-4BD7-8E22-695F3CE07063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42151F-9AE1-4793-81EC-2C4D09684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E9F8B3-8395-4A8A-9020-F25A64A83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AE689-7969-4160-90AB-1B78BBCC8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141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40B4E-9914-467E-A6D9-975770111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800084-DE37-4559-8FC9-7209D7255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BE6E2-ED54-4BD7-8E22-695F3CE07063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B719AA-8930-434F-A78E-4DC0FC591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BE7A6D-8C39-41BB-92E0-2667BA7AA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AE689-7969-4160-90AB-1B78BBCC8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892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BF74BF-4867-4666-A505-8910FD0C3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BE6E2-ED54-4BD7-8E22-695F3CE07063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A05BA9-C1CE-42A7-A42E-78D3ED2A7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1C92F6-8731-4D3A-AB0D-1A8582156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AE689-7969-4160-90AB-1B78BBCC8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902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56CBF-9805-4071-ABEE-39D94A2F7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70309D-2550-46F1-B06C-202AA5E17C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C13A4B-7867-4F84-AFC5-93EB2CB4DE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3DBCD0-44C0-42ED-ADA7-2CD6F21C6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BE6E2-ED54-4BD7-8E22-695F3CE07063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468102-2EC7-4272-86F7-021515A91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761F8E-01EF-48E0-81B8-10F62AF91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AE689-7969-4160-90AB-1B78BBCC8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99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0933B-76C0-4574-A0EF-31C0978C2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2C8AD0-88EB-408C-8CFB-EDADD17D71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A1A6B1-FBD0-4A62-B44A-809766EDF5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553D4B-76FD-4A09-91AF-F6C1ABA7B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BE6E2-ED54-4BD7-8E22-695F3CE07063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5F743D-322B-40B5-89EB-FF4237AA7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E40577-ECC4-4409-8FEB-7A88D5C2D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AE689-7969-4160-90AB-1B78BBCC8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840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B6D0C3-B9CA-4E93-A8E1-372EDB407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B220E0-66F4-44CC-A61A-A8D750349B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9538DF-C12A-4C96-AB9B-7DB13AC912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CBE6E2-ED54-4BD7-8E22-695F3CE07063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719DDA-A22C-473B-8C53-99BB30A01A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22E94-43D8-476A-AEF3-3FEFEC523D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CAE689-7969-4160-90AB-1B78BBCC8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807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AFAA5720-E997-436B-8238-2055617B5648}"/>
              </a:ext>
            </a:extLst>
          </p:cNvPr>
          <p:cNvGrpSpPr/>
          <p:nvPr/>
        </p:nvGrpSpPr>
        <p:grpSpPr>
          <a:xfrm>
            <a:off x="378570" y="378574"/>
            <a:ext cx="4164309" cy="2425455"/>
            <a:chOff x="739672" y="815389"/>
            <a:chExt cx="2533531" cy="2968215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51EC48C-EC64-404A-ACAD-2A340DABCA4A}"/>
                </a:ext>
              </a:extLst>
            </p:cNvPr>
            <p:cNvSpPr txBox="1"/>
            <p:nvPr/>
          </p:nvSpPr>
          <p:spPr>
            <a:xfrm>
              <a:off x="739674" y="815389"/>
              <a:ext cx="253352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SG" b="1" dirty="0"/>
                <a:t>Account</a:t>
              </a:r>
              <a:endParaRPr lang="en-US" b="1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30677D0-A9A1-44D7-896F-9BB9F6C1A435}"/>
                </a:ext>
              </a:extLst>
            </p:cNvPr>
            <p:cNvSpPr txBox="1"/>
            <p:nvPr/>
          </p:nvSpPr>
          <p:spPr>
            <a:xfrm>
              <a:off x="739672" y="1184721"/>
              <a:ext cx="2533529" cy="143126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400" dirty="0"/>
                <a:t>+ </a:t>
              </a:r>
              <a:r>
                <a:rPr lang="en-SG" sz="1400" dirty="0" err="1"/>
                <a:t>accountId</a:t>
              </a:r>
              <a:r>
                <a:rPr lang="en-SG" sz="1400" dirty="0"/>
                <a:t>: </a:t>
              </a:r>
              <a:r>
                <a:rPr lang="en-SG" sz="1400" dirty="0" err="1"/>
                <a:t>int</a:t>
              </a:r>
              <a:endParaRPr lang="en-SG" sz="1400" dirty="0"/>
            </a:p>
            <a:p>
              <a:pPr algn="ctr"/>
              <a:r>
                <a:rPr lang="en-US" sz="1400" dirty="0"/>
                <a:t>+ </a:t>
              </a:r>
              <a:r>
                <a:rPr lang="en-US" sz="1400" dirty="0" err="1"/>
                <a:t>companyId</a:t>
              </a:r>
              <a:r>
                <a:rPr lang="en-US" sz="1400" dirty="0"/>
                <a:t>: </a:t>
              </a:r>
              <a:r>
                <a:rPr lang="en-US" sz="1400" dirty="0" err="1"/>
                <a:t>int</a:t>
              </a:r>
              <a:endParaRPr lang="en-US" sz="1400" dirty="0"/>
            </a:p>
            <a:p>
              <a:pPr algn="ctr"/>
              <a:r>
                <a:rPr lang="en-US" sz="1400" dirty="0"/>
                <a:t>+ </a:t>
              </a:r>
              <a:r>
                <a:rPr lang="en-US" sz="1400" dirty="0" err="1"/>
                <a:t>accountType</a:t>
              </a:r>
              <a:r>
                <a:rPr lang="en-US" sz="1400" dirty="0"/>
                <a:t>: String</a:t>
              </a:r>
            </a:p>
            <a:p>
              <a:pPr algn="ctr"/>
              <a:r>
                <a:rPr lang="en-US" sz="1400" dirty="0"/>
                <a:t>+ username: String</a:t>
              </a:r>
            </a:p>
            <a:p>
              <a:pPr algn="ctr"/>
              <a:r>
                <a:rPr lang="en-US" sz="1400" dirty="0"/>
                <a:t>+ name: String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99ABBB6-34C1-40F7-9790-7AFDD8ABE05F}"/>
                </a:ext>
              </a:extLst>
            </p:cNvPr>
            <p:cNvSpPr txBox="1"/>
            <p:nvPr/>
          </p:nvSpPr>
          <p:spPr>
            <a:xfrm>
              <a:off x="739672" y="2615990"/>
              <a:ext cx="2533529" cy="116761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400" dirty="0"/>
                <a:t>+ Account(</a:t>
              </a:r>
              <a:r>
                <a:rPr lang="en-SG" sz="1400" dirty="0" err="1"/>
                <a:t>accountId</a:t>
              </a:r>
              <a:r>
                <a:rPr lang="en-SG" sz="1400" dirty="0"/>
                <a:t>: </a:t>
              </a:r>
              <a:r>
                <a:rPr lang="en-SG" sz="1400" dirty="0" err="1"/>
                <a:t>int</a:t>
              </a:r>
              <a:r>
                <a:rPr lang="en-SG" sz="1400" dirty="0"/>
                <a:t>, </a:t>
              </a:r>
              <a:r>
                <a:rPr lang="en-US" sz="1400" dirty="0" err="1"/>
                <a:t>companyId</a:t>
              </a:r>
              <a:r>
                <a:rPr lang="en-US" sz="1400" dirty="0"/>
                <a:t>: </a:t>
              </a:r>
              <a:r>
                <a:rPr lang="en-US" sz="1400" dirty="0" err="1"/>
                <a:t>int</a:t>
              </a:r>
              <a:r>
                <a:rPr lang="en-US" sz="1400" dirty="0"/>
                <a:t>, </a:t>
              </a:r>
              <a:r>
                <a:rPr lang="en-US" sz="1400" dirty="0" err="1"/>
                <a:t>accountType</a:t>
              </a:r>
              <a:r>
                <a:rPr lang="en-US" sz="1400" dirty="0"/>
                <a:t>: String, username: String, name: String</a:t>
              </a:r>
              <a:r>
                <a:rPr lang="en-SG" sz="1400" dirty="0"/>
                <a:t>)</a:t>
              </a:r>
            </a:p>
            <a:p>
              <a:pPr algn="ctr"/>
              <a:r>
                <a:rPr lang="en-US" sz="1400" dirty="0"/>
                <a:t>+ </a:t>
              </a:r>
              <a:r>
                <a:rPr lang="en-US" sz="1400" dirty="0" err="1"/>
                <a:t>getAccountId</a:t>
              </a:r>
              <a:r>
                <a:rPr lang="en-US" sz="1400" dirty="0"/>
                <a:t>: </a:t>
              </a:r>
              <a:r>
                <a:rPr lang="en-US" sz="1400" dirty="0" err="1"/>
                <a:t>int</a:t>
              </a:r>
              <a:endParaRPr lang="en-US" sz="1400" dirty="0"/>
            </a:p>
            <a:p>
              <a:pPr algn="ctr"/>
              <a:r>
                <a:rPr lang="en-US" sz="1400" dirty="0"/>
                <a:t>+ </a:t>
              </a:r>
              <a:r>
                <a:rPr lang="en-US" sz="1400" dirty="0" err="1"/>
                <a:t>getCompanyId</a:t>
              </a:r>
              <a:r>
                <a:rPr lang="en-US" sz="1400" dirty="0"/>
                <a:t>(): </a:t>
              </a:r>
              <a:r>
                <a:rPr lang="en-US" sz="1400" dirty="0" err="1"/>
                <a:t>int</a:t>
              </a:r>
              <a:endParaRPr lang="en-US" sz="14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F95C3A8-815C-483A-A1CD-E860079A2679}"/>
              </a:ext>
            </a:extLst>
          </p:cNvPr>
          <p:cNvGrpSpPr/>
          <p:nvPr/>
        </p:nvGrpSpPr>
        <p:grpSpPr>
          <a:xfrm>
            <a:off x="4974832" y="4525392"/>
            <a:ext cx="4164309" cy="1348238"/>
            <a:chOff x="739672" y="815389"/>
            <a:chExt cx="2533531" cy="1649942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5878CDE-667F-4FE9-A65C-015476F00591}"/>
                </a:ext>
              </a:extLst>
            </p:cNvPr>
            <p:cNvSpPr txBox="1"/>
            <p:nvPr/>
          </p:nvSpPr>
          <p:spPr>
            <a:xfrm>
              <a:off x="739674" y="815389"/>
              <a:ext cx="2533529" cy="4519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SG" b="1" dirty="0"/>
                <a:t>User</a:t>
              </a:r>
              <a:endParaRPr lang="en-US" b="1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50AAC5C-2F80-42D9-9E9F-8BF0B9197D0F}"/>
                </a:ext>
              </a:extLst>
            </p:cNvPr>
            <p:cNvSpPr txBox="1"/>
            <p:nvPr/>
          </p:nvSpPr>
          <p:spPr>
            <a:xfrm>
              <a:off x="739672" y="1184721"/>
              <a:ext cx="2533529" cy="3766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400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94D297E-82A0-4E71-9004-C0DA79DD862B}"/>
                </a:ext>
              </a:extLst>
            </p:cNvPr>
            <p:cNvSpPr txBox="1"/>
            <p:nvPr/>
          </p:nvSpPr>
          <p:spPr>
            <a:xfrm>
              <a:off x="739672" y="1561371"/>
              <a:ext cx="2533529" cy="90396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400" dirty="0"/>
                <a:t>+ User(</a:t>
              </a:r>
              <a:r>
                <a:rPr lang="en-SG" sz="1400" dirty="0" err="1"/>
                <a:t>accountId</a:t>
              </a:r>
              <a:r>
                <a:rPr lang="en-SG" sz="1400" dirty="0"/>
                <a:t>: </a:t>
              </a:r>
              <a:r>
                <a:rPr lang="en-SG" sz="1400" dirty="0" err="1"/>
                <a:t>int</a:t>
              </a:r>
              <a:r>
                <a:rPr lang="en-SG" sz="1400" dirty="0"/>
                <a:t>, </a:t>
              </a:r>
              <a:r>
                <a:rPr lang="en-US" sz="1400" dirty="0" err="1"/>
                <a:t>companyId</a:t>
              </a:r>
              <a:r>
                <a:rPr lang="en-US" sz="1400" dirty="0"/>
                <a:t>: </a:t>
              </a:r>
              <a:r>
                <a:rPr lang="en-US" sz="1400" dirty="0" err="1"/>
                <a:t>int</a:t>
              </a:r>
              <a:r>
                <a:rPr lang="en-US" sz="1400" dirty="0"/>
                <a:t>, </a:t>
              </a:r>
              <a:r>
                <a:rPr lang="en-US" sz="1400" dirty="0" err="1"/>
                <a:t>accountType</a:t>
              </a:r>
              <a:r>
                <a:rPr lang="en-US" sz="1400" dirty="0"/>
                <a:t>: String, username: String, name: String</a:t>
              </a:r>
              <a:r>
                <a:rPr lang="en-SG" sz="1400" dirty="0"/>
                <a:t>)</a:t>
              </a:r>
            </a:p>
            <a:p>
              <a:pPr algn="ctr"/>
              <a:r>
                <a:rPr lang="en-US" sz="1400" dirty="0"/>
                <a:t>+ </a:t>
              </a:r>
              <a:r>
                <a:rPr lang="en-US" sz="1400" dirty="0" err="1"/>
                <a:t>generateReport</a:t>
              </a:r>
              <a:r>
                <a:rPr lang="en-US" sz="1400" dirty="0"/>
                <a:t>: void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F25A2EF-AE7A-4E75-BCD8-1C9248F988B2}"/>
              </a:ext>
            </a:extLst>
          </p:cNvPr>
          <p:cNvGrpSpPr/>
          <p:nvPr/>
        </p:nvGrpSpPr>
        <p:grpSpPr>
          <a:xfrm>
            <a:off x="378567" y="3219167"/>
            <a:ext cx="4164309" cy="2640899"/>
            <a:chOff x="739672" y="815389"/>
            <a:chExt cx="2533531" cy="3231869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35E711D-F402-45E1-8260-607C63CD52A4}"/>
                </a:ext>
              </a:extLst>
            </p:cNvPr>
            <p:cNvSpPr txBox="1"/>
            <p:nvPr/>
          </p:nvSpPr>
          <p:spPr>
            <a:xfrm>
              <a:off x="739674" y="815389"/>
              <a:ext cx="2533529" cy="4519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SG" b="1" dirty="0" err="1"/>
                <a:t>CompanyAccount</a:t>
              </a:r>
              <a:endParaRPr lang="en-US" b="1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741362D-8523-446C-B5CF-C43D0F6056FF}"/>
                </a:ext>
              </a:extLst>
            </p:cNvPr>
            <p:cNvSpPr txBox="1"/>
            <p:nvPr/>
          </p:nvSpPr>
          <p:spPr>
            <a:xfrm>
              <a:off x="739672" y="1184721"/>
              <a:ext cx="2533529" cy="3766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400" dirty="0"/>
                <a:t>+ </a:t>
              </a:r>
              <a:r>
                <a:rPr lang="en-SG" sz="1400" dirty="0" err="1"/>
                <a:t>datasourceURL</a:t>
              </a:r>
              <a:r>
                <a:rPr lang="en-SG" sz="1400" dirty="0"/>
                <a:t>: </a:t>
              </a:r>
              <a:r>
                <a:rPr lang="en-US" sz="1400" dirty="0"/>
                <a:t>String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0FA42FE-8CCE-4212-8AED-79AA9F0B1800}"/>
                </a:ext>
              </a:extLst>
            </p:cNvPr>
            <p:cNvSpPr txBox="1"/>
            <p:nvPr/>
          </p:nvSpPr>
          <p:spPr>
            <a:xfrm>
              <a:off x="739672" y="1561371"/>
              <a:ext cx="2533529" cy="24858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400" dirty="0"/>
                <a:t>+ </a:t>
              </a:r>
              <a:r>
                <a:rPr lang="en-SG" sz="1400" dirty="0" err="1"/>
                <a:t>CompanyAccount</a:t>
              </a:r>
              <a:r>
                <a:rPr lang="en-SG" sz="1400" dirty="0"/>
                <a:t>(</a:t>
              </a:r>
              <a:r>
                <a:rPr lang="en-SG" sz="1400" dirty="0" err="1"/>
                <a:t>accountId</a:t>
              </a:r>
              <a:r>
                <a:rPr lang="en-SG" sz="1400" dirty="0"/>
                <a:t>: </a:t>
              </a:r>
              <a:r>
                <a:rPr lang="en-SG" sz="1400" dirty="0" err="1"/>
                <a:t>int</a:t>
              </a:r>
              <a:r>
                <a:rPr lang="en-SG" sz="1400" dirty="0"/>
                <a:t>, </a:t>
              </a:r>
              <a:r>
                <a:rPr lang="en-US" sz="1400" dirty="0" err="1"/>
                <a:t>companyId</a:t>
              </a:r>
              <a:r>
                <a:rPr lang="en-US" sz="1400" dirty="0"/>
                <a:t>: </a:t>
              </a:r>
              <a:r>
                <a:rPr lang="en-US" sz="1400" dirty="0" err="1"/>
                <a:t>int</a:t>
              </a:r>
              <a:r>
                <a:rPr lang="en-US" sz="1400" dirty="0"/>
                <a:t>, </a:t>
              </a:r>
              <a:r>
                <a:rPr lang="en-US" sz="1400" dirty="0" err="1"/>
                <a:t>accountType</a:t>
              </a:r>
              <a:r>
                <a:rPr lang="en-US" sz="1400" dirty="0"/>
                <a:t>: String, username: String, name: String</a:t>
              </a:r>
              <a:r>
                <a:rPr lang="en-SG" sz="1400" dirty="0"/>
                <a:t>)</a:t>
              </a:r>
            </a:p>
            <a:p>
              <a:pPr algn="ctr"/>
              <a:r>
                <a:rPr lang="en-US" sz="1400" dirty="0"/>
                <a:t>+ </a:t>
              </a:r>
              <a:r>
                <a:rPr lang="en-SG" sz="1400" dirty="0" err="1"/>
                <a:t>createDevAccount</a:t>
              </a:r>
              <a:r>
                <a:rPr lang="en-SG" sz="1400" dirty="0"/>
                <a:t>(String username, String password, String name):</a:t>
              </a:r>
              <a:r>
                <a:rPr lang="en-US" sz="1400" dirty="0"/>
                <a:t> </a:t>
              </a:r>
              <a:r>
                <a:rPr lang="en-US" sz="1400" dirty="0" err="1"/>
                <a:t>boolean</a:t>
              </a:r>
              <a:endParaRPr lang="en-US" sz="1400" dirty="0"/>
            </a:p>
            <a:p>
              <a:pPr algn="ctr"/>
              <a:r>
                <a:rPr lang="en-US" sz="1400" dirty="0"/>
                <a:t>+ </a:t>
              </a:r>
              <a:r>
                <a:rPr lang="en-SG" sz="1400" dirty="0" err="1"/>
                <a:t>createManagerAccount</a:t>
              </a:r>
              <a:r>
                <a:rPr lang="en-SG" sz="1400" dirty="0"/>
                <a:t>(String username, String password, String name):</a:t>
              </a:r>
              <a:r>
                <a:rPr lang="en-US" sz="1400" dirty="0"/>
                <a:t> </a:t>
              </a:r>
              <a:r>
                <a:rPr lang="en-US" sz="1400" dirty="0" err="1"/>
                <a:t>boolean</a:t>
              </a:r>
              <a:endParaRPr lang="en-US" sz="1400" dirty="0"/>
            </a:p>
            <a:p>
              <a:pPr algn="ctr"/>
              <a:r>
                <a:rPr lang="en-US" sz="1400" dirty="0"/>
                <a:t>+ </a:t>
              </a:r>
              <a:r>
                <a:rPr lang="en-SG" sz="1400" dirty="0" err="1"/>
                <a:t>createUserAccount</a:t>
              </a:r>
              <a:r>
                <a:rPr lang="en-SG" sz="1400" dirty="0"/>
                <a:t>(String username, String password, String name):</a:t>
              </a:r>
              <a:r>
                <a:rPr lang="en-US" sz="1400" dirty="0"/>
                <a:t> </a:t>
              </a:r>
              <a:r>
                <a:rPr lang="en-US" sz="1400" dirty="0" err="1"/>
                <a:t>boolean</a:t>
              </a:r>
              <a:endParaRPr lang="en-US" sz="1400" dirty="0"/>
            </a:p>
            <a:p>
              <a:pPr algn="ctr"/>
              <a:endParaRPr lang="en-US" sz="1400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3C59825-D3DC-494D-BE04-6C2F1E40560E}"/>
              </a:ext>
            </a:extLst>
          </p:cNvPr>
          <p:cNvGrpSpPr/>
          <p:nvPr/>
        </p:nvGrpSpPr>
        <p:grpSpPr>
          <a:xfrm>
            <a:off x="4974838" y="378574"/>
            <a:ext cx="4164309" cy="1348238"/>
            <a:chOff x="739672" y="815389"/>
            <a:chExt cx="2533531" cy="1649942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2A9F591-4AC8-40A4-8A2C-CDC8C60796A9}"/>
                </a:ext>
              </a:extLst>
            </p:cNvPr>
            <p:cNvSpPr txBox="1"/>
            <p:nvPr/>
          </p:nvSpPr>
          <p:spPr>
            <a:xfrm>
              <a:off x="739674" y="815389"/>
              <a:ext cx="2533529" cy="4519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SG" b="1" dirty="0"/>
                <a:t>Developer</a:t>
              </a:r>
              <a:endParaRPr lang="en-US" b="1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6AE6193-B623-4827-B599-669EB6BE7908}"/>
                </a:ext>
              </a:extLst>
            </p:cNvPr>
            <p:cNvSpPr txBox="1"/>
            <p:nvPr/>
          </p:nvSpPr>
          <p:spPr>
            <a:xfrm>
              <a:off x="739672" y="1184721"/>
              <a:ext cx="2533529" cy="3766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40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7CFC1D2-E19F-4658-A7D5-C5FDDFE0BA59}"/>
                </a:ext>
              </a:extLst>
            </p:cNvPr>
            <p:cNvSpPr txBox="1"/>
            <p:nvPr/>
          </p:nvSpPr>
          <p:spPr>
            <a:xfrm>
              <a:off x="739672" y="1561371"/>
              <a:ext cx="2533529" cy="90396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400" dirty="0"/>
                <a:t>+ Developer(</a:t>
              </a:r>
              <a:r>
                <a:rPr lang="en-SG" sz="1400" dirty="0" err="1"/>
                <a:t>accountId</a:t>
              </a:r>
              <a:r>
                <a:rPr lang="en-SG" sz="1400" dirty="0"/>
                <a:t>: </a:t>
              </a:r>
              <a:r>
                <a:rPr lang="en-SG" sz="1400" dirty="0" err="1"/>
                <a:t>int</a:t>
              </a:r>
              <a:r>
                <a:rPr lang="en-SG" sz="1400" dirty="0"/>
                <a:t>, </a:t>
              </a:r>
              <a:r>
                <a:rPr lang="en-US" sz="1400" dirty="0" err="1"/>
                <a:t>companyId</a:t>
              </a:r>
              <a:r>
                <a:rPr lang="en-US" sz="1400" dirty="0"/>
                <a:t>: </a:t>
              </a:r>
              <a:r>
                <a:rPr lang="en-US" sz="1400" dirty="0" err="1"/>
                <a:t>int</a:t>
              </a:r>
              <a:r>
                <a:rPr lang="en-US" sz="1400" dirty="0"/>
                <a:t>, </a:t>
              </a:r>
              <a:r>
                <a:rPr lang="en-US" sz="1400" dirty="0" err="1"/>
                <a:t>accountType</a:t>
              </a:r>
              <a:r>
                <a:rPr lang="en-US" sz="1400" dirty="0"/>
                <a:t>: String, username: String, name: String</a:t>
              </a:r>
              <a:r>
                <a:rPr lang="en-SG" sz="1400" dirty="0"/>
                <a:t>)</a:t>
              </a:r>
            </a:p>
            <a:p>
              <a:pPr algn="ctr"/>
              <a:r>
                <a:rPr lang="en-US" sz="1400" dirty="0"/>
                <a:t>+ </a:t>
              </a:r>
              <a:r>
                <a:rPr lang="en-US" sz="1400" dirty="0" err="1"/>
                <a:t>setDatasource</a:t>
              </a:r>
              <a:r>
                <a:rPr lang="en-US" sz="1400" dirty="0"/>
                <a:t>(String </a:t>
              </a:r>
              <a:r>
                <a:rPr lang="en-US" sz="1400" dirty="0" err="1"/>
                <a:t>datasourceUrl</a:t>
              </a:r>
              <a:r>
                <a:rPr lang="en-US" sz="1400" dirty="0"/>
                <a:t>): </a:t>
              </a:r>
              <a:r>
                <a:rPr lang="en-US" sz="1400" dirty="0" err="1"/>
                <a:t>boolean</a:t>
              </a:r>
              <a:endParaRPr lang="en-US" sz="1400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7A9136D-B6A3-4CAB-AA33-3F1F52FA3502}"/>
              </a:ext>
            </a:extLst>
          </p:cNvPr>
          <p:cNvGrpSpPr/>
          <p:nvPr/>
        </p:nvGrpSpPr>
        <p:grpSpPr>
          <a:xfrm>
            <a:off x="4974829" y="2028609"/>
            <a:ext cx="4164309" cy="2210012"/>
            <a:chOff x="739672" y="815389"/>
            <a:chExt cx="2533531" cy="2704560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203C0C1-D9C6-4E60-BE60-1B898FBC286A}"/>
                </a:ext>
              </a:extLst>
            </p:cNvPr>
            <p:cNvSpPr txBox="1"/>
            <p:nvPr/>
          </p:nvSpPr>
          <p:spPr>
            <a:xfrm>
              <a:off x="739674" y="815389"/>
              <a:ext cx="2533529" cy="4519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SG" b="1" dirty="0"/>
                <a:t>Manager</a:t>
              </a:r>
              <a:endParaRPr lang="en-US" b="1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588BDA4-B5CD-4A71-B94E-56407D9402C3}"/>
                </a:ext>
              </a:extLst>
            </p:cNvPr>
            <p:cNvSpPr txBox="1"/>
            <p:nvPr/>
          </p:nvSpPr>
          <p:spPr>
            <a:xfrm>
              <a:off x="739672" y="1184721"/>
              <a:ext cx="2533529" cy="3766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400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B5891E6-9916-47DD-A49F-5341B88A7B8A}"/>
                </a:ext>
              </a:extLst>
            </p:cNvPr>
            <p:cNvSpPr txBox="1"/>
            <p:nvPr/>
          </p:nvSpPr>
          <p:spPr>
            <a:xfrm>
              <a:off x="739672" y="1561371"/>
              <a:ext cx="2533529" cy="195857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400" dirty="0"/>
                <a:t>+ Manager(</a:t>
              </a:r>
              <a:r>
                <a:rPr lang="en-SG" sz="1400" dirty="0" err="1"/>
                <a:t>accountId</a:t>
              </a:r>
              <a:r>
                <a:rPr lang="en-SG" sz="1400" dirty="0"/>
                <a:t>: </a:t>
              </a:r>
              <a:r>
                <a:rPr lang="en-SG" sz="1400" dirty="0" err="1"/>
                <a:t>int</a:t>
              </a:r>
              <a:r>
                <a:rPr lang="en-SG" sz="1400" dirty="0"/>
                <a:t>, </a:t>
              </a:r>
              <a:r>
                <a:rPr lang="en-US" sz="1400" dirty="0" err="1"/>
                <a:t>companyId</a:t>
              </a:r>
              <a:r>
                <a:rPr lang="en-US" sz="1400" dirty="0"/>
                <a:t>: </a:t>
              </a:r>
              <a:r>
                <a:rPr lang="en-US" sz="1400" dirty="0" err="1"/>
                <a:t>int</a:t>
              </a:r>
              <a:r>
                <a:rPr lang="en-US" sz="1400" dirty="0"/>
                <a:t>, </a:t>
              </a:r>
              <a:r>
                <a:rPr lang="en-US" sz="1400" dirty="0" err="1"/>
                <a:t>accountType</a:t>
              </a:r>
              <a:r>
                <a:rPr lang="en-US" sz="1400" dirty="0"/>
                <a:t>: String, username: String, name: String</a:t>
              </a:r>
              <a:r>
                <a:rPr lang="en-SG" sz="1400" dirty="0"/>
                <a:t>)</a:t>
              </a:r>
            </a:p>
            <a:p>
              <a:pPr algn="ctr"/>
              <a:r>
                <a:rPr lang="en-US" sz="1400" dirty="0"/>
                <a:t>+ </a:t>
              </a:r>
              <a:r>
                <a:rPr lang="en-SG" sz="1400" dirty="0" err="1"/>
                <a:t>createUserAccount</a:t>
              </a:r>
              <a:r>
                <a:rPr lang="en-SG" sz="1400" dirty="0"/>
                <a:t>(String username, String password, String name):</a:t>
              </a:r>
              <a:r>
                <a:rPr lang="en-US" sz="1400" dirty="0"/>
                <a:t> </a:t>
              </a:r>
              <a:r>
                <a:rPr lang="en-US" sz="1400" dirty="0" err="1"/>
                <a:t>boolean</a:t>
              </a:r>
              <a:endParaRPr lang="en-US" sz="1400" dirty="0"/>
            </a:p>
            <a:p>
              <a:pPr algn="ctr"/>
              <a:r>
                <a:rPr lang="en-US" sz="1400" dirty="0"/>
                <a:t>+ </a:t>
              </a:r>
              <a:r>
                <a:rPr lang="en-US" sz="1400" dirty="0" err="1"/>
                <a:t>getAllUsers</a:t>
              </a:r>
              <a:r>
                <a:rPr lang="en-US" sz="1400" dirty="0"/>
                <a:t>(): </a:t>
              </a:r>
              <a:r>
                <a:rPr lang="en-US" sz="1400" dirty="0" err="1"/>
                <a:t>ArrayList</a:t>
              </a:r>
              <a:r>
                <a:rPr lang="en-US" sz="1400" dirty="0"/>
                <a:t>&lt;User&gt;</a:t>
              </a:r>
            </a:p>
            <a:p>
              <a:pPr algn="ctr"/>
              <a:r>
                <a:rPr lang="en-US" sz="1400" dirty="0"/>
                <a:t>+ </a:t>
              </a:r>
              <a:r>
                <a:rPr lang="en-US" sz="1400" dirty="0" err="1"/>
                <a:t>createReport</a:t>
              </a:r>
              <a:r>
                <a:rPr lang="en-US" sz="1400" dirty="0"/>
                <a:t>: void</a:t>
              </a:r>
            </a:p>
            <a:p>
              <a:pPr algn="ctr"/>
              <a:r>
                <a:rPr lang="en-US" sz="1400" dirty="0"/>
                <a:t>+ </a:t>
              </a:r>
              <a:r>
                <a:rPr lang="en-US" sz="1400" dirty="0" err="1"/>
                <a:t>generateReport</a:t>
              </a:r>
              <a:r>
                <a:rPr lang="en-US" sz="1400" dirty="0"/>
                <a:t>: void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6EFA0F9A-1F2B-4D15-A378-22E93606C22A}"/>
              </a:ext>
            </a:extLst>
          </p:cNvPr>
          <p:cNvGrpSpPr/>
          <p:nvPr/>
        </p:nvGrpSpPr>
        <p:grpSpPr>
          <a:xfrm>
            <a:off x="2460723" y="2804029"/>
            <a:ext cx="379531" cy="415138"/>
            <a:chOff x="2460723" y="2804029"/>
            <a:chExt cx="379531" cy="415138"/>
          </a:xfrm>
        </p:grpSpPr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34E1A237-93BE-4EFE-806F-0C5CF3E7B10D}"/>
                </a:ext>
              </a:extLst>
            </p:cNvPr>
            <p:cNvCxnSpPr>
              <a:stCxn id="20" idx="0"/>
              <a:endCxn id="13" idx="2"/>
            </p:cNvCxnSpPr>
            <p:nvPr/>
          </p:nvCxnSpPr>
          <p:spPr>
            <a:xfrm flipV="1">
              <a:off x="2460723" y="2804029"/>
              <a:ext cx="0" cy="4151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459DEA0-2CE0-4E85-B710-C0F8921D8957}"/>
                </a:ext>
              </a:extLst>
            </p:cNvPr>
            <p:cNvSpPr txBox="1"/>
            <p:nvPr/>
          </p:nvSpPr>
          <p:spPr>
            <a:xfrm>
              <a:off x="2463640" y="2898077"/>
              <a:ext cx="37661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100" dirty="0"/>
                <a:t>is a</a:t>
              </a:r>
              <a:endParaRPr lang="en-US" sz="1100" dirty="0"/>
            </a:p>
          </p:txBody>
        </p:sp>
      </p:grp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8577C62-D1B0-4E0B-8837-EF6065033969}"/>
              </a:ext>
            </a:extLst>
          </p:cNvPr>
          <p:cNvCxnSpPr>
            <a:cxnSpLocks/>
          </p:cNvCxnSpPr>
          <p:nvPr/>
        </p:nvCxnSpPr>
        <p:spPr>
          <a:xfrm flipH="1">
            <a:off x="4542873" y="1057577"/>
            <a:ext cx="40575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24F4FCEE-505D-4F49-9187-0D75AC77EB1C}"/>
              </a:ext>
            </a:extLst>
          </p:cNvPr>
          <p:cNvSpPr txBox="1"/>
          <p:nvPr/>
        </p:nvSpPr>
        <p:spPr>
          <a:xfrm>
            <a:off x="4572008" y="1151625"/>
            <a:ext cx="3766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/>
              <a:t>is a</a:t>
            </a:r>
            <a:endParaRPr lang="en-US" sz="1100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69F565A-69FF-49ED-9559-015BDAC3D318}"/>
              </a:ext>
            </a:extLst>
          </p:cNvPr>
          <p:cNvCxnSpPr>
            <a:cxnSpLocks/>
          </p:cNvCxnSpPr>
          <p:nvPr/>
        </p:nvCxnSpPr>
        <p:spPr>
          <a:xfrm flipH="1">
            <a:off x="4538024" y="2357344"/>
            <a:ext cx="40575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EA8CF51F-11E2-4D09-B894-416BE354C2A5}"/>
              </a:ext>
            </a:extLst>
          </p:cNvPr>
          <p:cNvSpPr txBox="1"/>
          <p:nvPr/>
        </p:nvSpPr>
        <p:spPr>
          <a:xfrm>
            <a:off x="4567159" y="2451392"/>
            <a:ext cx="3766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/>
              <a:t>is a</a:t>
            </a:r>
            <a:endParaRPr lang="en-US" sz="1100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3369FA6-AD0E-4CE2-A55D-CA0BDB264A0E}"/>
              </a:ext>
            </a:extLst>
          </p:cNvPr>
          <p:cNvCxnSpPr>
            <a:cxnSpLocks/>
          </p:cNvCxnSpPr>
          <p:nvPr/>
        </p:nvCxnSpPr>
        <p:spPr>
          <a:xfrm flipH="1" flipV="1">
            <a:off x="4542873" y="2804029"/>
            <a:ext cx="431957" cy="17213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70A7A56C-5312-4B83-A23F-7FF17E54DD56}"/>
              </a:ext>
            </a:extLst>
          </p:cNvPr>
          <p:cNvSpPr txBox="1"/>
          <p:nvPr/>
        </p:nvSpPr>
        <p:spPr>
          <a:xfrm>
            <a:off x="4523445" y="3750441"/>
            <a:ext cx="3766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/>
              <a:t>is a</a:t>
            </a:r>
            <a:endParaRPr lang="en-US" sz="1100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81A693A-13F5-420F-B13C-4347EFAFB7B3}"/>
              </a:ext>
            </a:extLst>
          </p:cNvPr>
          <p:cNvCxnSpPr>
            <a:cxnSpLocks/>
            <a:stCxn id="32" idx="2"/>
            <a:endCxn id="16" idx="0"/>
          </p:cNvCxnSpPr>
          <p:nvPr/>
        </p:nvCxnSpPr>
        <p:spPr>
          <a:xfrm>
            <a:off x="7056982" y="4238621"/>
            <a:ext cx="6" cy="2867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EDC45F44-DFB2-4EB8-8964-9C449C8D4AF4}"/>
              </a:ext>
            </a:extLst>
          </p:cNvPr>
          <p:cNvSpPr txBox="1"/>
          <p:nvPr/>
        </p:nvSpPr>
        <p:spPr>
          <a:xfrm>
            <a:off x="7106501" y="4256543"/>
            <a:ext cx="7678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/>
              <a:t>manages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127652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AFAA5720-E997-436B-8238-2055617B5648}"/>
              </a:ext>
            </a:extLst>
          </p:cNvPr>
          <p:cNvGrpSpPr/>
          <p:nvPr/>
        </p:nvGrpSpPr>
        <p:grpSpPr>
          <a:xfrm>
            <a:off x="198026" y="262094"/>
            <a:ext cx="4164309" cy="3071786"/>
            <a:chOff x="739672" y="815389"/>
            <a:chExt cx="2533531" cy="375918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51EC48C-EC64-404A-ACAD-2A340DABCA4A}"/>
                </a:ext>
              </a:extLst>
            </p:cNvPr>
            <p:cNvSpPr txBox="1"/>
            <p:nvPr/>
          </p:nvSpPr>
          <p:spPr>
            <a:xfrm>
              <a:off x="739674" y="815389"/>
              <a:ext cx="2533529" cy="4519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SG" b="1" dirty="0"/>
                <a:t>Template</a:t>
              </a:r>
              <a:endParaRPr lang="en-US" b="1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30677D0-A9A1-44D7-896F-9BB9F6C1A435}"/>
                </a:ext>
              </a:extLst>
            </p:cNvPr>
            <p:cNvSpPr txBox="1"/>
            <p:nvPr/>
          </p:nvSpPr>
          <p:spPr>
            <a:xfrm>
              <a:off x="739672" y="1184721"/>
              <a:ext cx="2533529" cy="222223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400" dirty="0"/>
                <a:t>+ </a:t>
              </a:r>
              <a:r>
                <a:rPr lang="en-SG" sz="1400" dirty="0" err="1"/>
                <a:t>templateId</a:t>
              </a:r>
              <a:r>
                <a:rPr lang="en-SG" sz="1400" dirty="0"/>
                <a:t>: </a:t>
              </a:r>
              <a:r>
                <a:rPr lang="en-SG" sz="1400" dirty="0" err="1"/>
                <a:t>int</a:t>
              </a:r>
              <a:endParaRPr lang="en-SG" sz="1400" dirty="0"/>
            </a:p>
            <a:p>
              <a:pPr algn="ctr"/>
              <a:r>
                <a:rPr lang="en-US" sz="1400" dirty="0"/>
                <a:t>+ </a:t>
              </a:r>
              <a:r>
                <a:rPr lang="en-US" sz="1400" dirty="0" err="1"/>
                <a:t>companyId</a:t>
              </a:r>
              <a:r>
                <a:rPr lang="en-US" sz="1400" dirty="0"/>
                <a:t>: </a:t>
              </a:r>
              <a:r>
                <a:rPr lang="en-US" sz="1400" dirty="0" err="1"/>
                <a:t>int</a:t>
              </a:r>
              <a:endParaRPr lang="en-US" sz="1400" dirty="0"/>
            </a:p>
            <a:p>
              <a:pPr algn="ctr"/>
              <a:r>
                <a:rPr lang="en-US" sz="1400" dirty="0"/>
                <a:t>+ </a:t>
              </a:r>
              <a:r>
                <a:rPr lang="en-US" sz="1400" dirty="0" err="1"/>
                <a:t>templateName</a:t>
              </a:r>
              <a:r>
                <a:rPr lang="en-US" sz="1400" dirty="0"/>
                <a:t>: String</a:t>
              </a:r>
            </a:p>
            <a:p>
              <a:pPr algn="ctr"/>
              <a:r>
                <a:rPr lang="en-US" sz="1400" dirty="0"/>
                <a:t>+ </a:t>
              </a:r>
              <a:r>
                <a:rPr lang="en-US" sz="1400" dirty="0" err="1"/>
                <a:t>createdBy</a:t>
              </a:r>
              <a:r>
                <a:rPr lang="en-US" sz="1400" dirty="0"/>
                <a:t>: String</a:t>
              </a:r>
            </a:p>
            <a:p>
              <a:pPr algn="ctr"/>
              <a:r>
                <a:rPr lang="en-US" sz="1400" dirty="0"/>
                <a:t>+ </a:t>
              </a:r>
              <a:r>
                <a:rPr lang="en-US" sz="1400" dirty="0" err="1"/>
                <a:t>createdOn</a:t>
              </a:r>
              <a:r>
                <a:rPr lang="en-US" sz="1400" dirty="0"/>
                <a:t>: Date</a:t>
              </a:r>
            </a:p>
            <a:p>
              <a:pPr algn="ctr"/>
              <a:r>
                <a:rPr lang="en-US" sz="1400" dirty="0"/>
                <a:t>+ </a:t>
              </a:r>
              <a:r>
                <a:rPr lang="en-US" sz="1400" dirty="0" err="1"/>
                <a:t>lastUpdatedOn</a:t>
              </a:r>
              <a:r>
                <a:rPr lang="en-US" sz="1400" dirty="0"/>
                <a:t>: Date</a:t>
              </a:r>
            </a:p>
            <a:p>
              <a:pPr algn="ctr"/>
              <a:r>
                <a:rPr lang="en-SG" sz="1400" dirty="0"/>
                <a:t>+ size: String</a:t>
              </a:r>
            </a:p>
            <a:p>
              <a:pPr algn="ctr"/>
              <a:r>
                <a:rPr lang="en-SG" sz="1400" dirty="0"/>
                <a:t>+layout: String</a:t>
              </a:r>
              <a:endParaRPr lang="en-US" sz="1400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99ABBB6-34C1-40F7-9790-7AFDD8ABE05F}"/>
                </a:ext>
              </a:extLst>
            </p:cNvPr>
            <p:cNvSpPr txBox="1"/>
            <p:nvPr/>
          </p:nvSpPr>
          <p:spPr>
            <a:xfrm>
              <a:off x="739672" y="3406955"/>
              <a:ext cx="2533529" cy="116761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400" dirty="0"/>
                <a:t>+ Account(</a:t>
              </a:r>
              <a:r>
                <a:rPr lang="en-SG" sz="1400" dirty="0" err="1"/>
                <a:t>accountId</a:t>
              </a:r>
              <a:r>
                <a:rPr lang="en-SG" sz="1400" dirty="0"/>
                <a:t>: </a:t>
              </a:r>
              <a:r>
                <a:rPr lang="en-SG" sz="1400" dirty="0" err="1"/>
                <a:t>int</a:t>
              </a:r>
              <a:r>
                <a:rPr lang="en-SG" sz="1400" dirty="0"/>
                <a:t>, </a:t>
              </a:r>
              <a:r>
                <a:rPr lang="en-US" sz="1400" dirty="0" err="1"/>
                <a:t>companyId</a:t>
              </a:r>
              <a:r>
                <a:rPr lang="en-US" sz="1400" dirty="0"/>
                <a:t>: </a:t>
              </a:r>
              <a:r>
                <a:rPr lang="en-US" sz="1400" dirty="0" err="1"/>
                <a:t>int</a:t>
              </a:r>
              <a:r>
                <a:rPr lang="en-US" sz="1400" dirty="0"/>
                <a:t>, </a:t>
              </a:r>
              <a:r>
                <a:rPr lang="en-US" sz="1400" dirty="0" err="1"/>
                <a:t>accountType</a:t>
              </a:r>
              <a:r>
                <a:rPr lang="en-US" sz="1400" dirty="0"/>
                <a:t>: String, username: String, name: String</a:t>
              </a:r>
              <a:r>
                <a:rPr lang="en-SG" sz="1400" dirty="0"/>
                <a:t>)</a:t>
              </a:r>
            </a:p>
            <a:p>
              <a:pPr algn="ctr"/>
              <a:r>
                <a:rPr lang="en-US" sz="1400" dirty="0"/>
                <a:t>+ </a:t>
              </a:r>
              <a:r>
                <a:rPr lang="en-US" sz="1400" dirty="0" err="1"/>
                <a:t>getAccountId</a:t>
              </a:r>
              <a:r>
                <a:rPr lang="en-US" sz="1400" dirty="0"/>
                <a:t>: </a:t>
              </a:r>
              <a:r>
                <a:rPr lang="en-US" sz="1400" dirty="0" err="1"/>
                <a:t>int</a:t>
              </a:r>
              <a:endParaRPr lang="en-US" sz="1400" dirty="0"/>
            </a:p>
            <a:p>
              <a:pPr algn="ctr"/>
              <a:r>
                <a:rPr lang="en-US" sz="1400" dirty="0"/>
                <a:t>+ </a:t>
              </a:r>
              <a:r>
                <a:rPr lang="en-US" sz="1400" dirty="0" err="1"/>
                <a:t>getCompanyId</a:t>
              </a:r>
              <a:r>
                <a:rPr lang="en-US" sz="1400" dirty="0"/>
                <a:t>(): </a:t>
              </a:r>
              <a:r>
                <a:rPr lang="en-US" sz="1400" dirty="0" err="1"/>
                <a:t>int</a:t>
              </a:r>
              <a:endParaRPr lang="en-US" sz="14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F95C3A8-815C-483A-A1CD-E860079A2679}"/>
              </a:ext>
            </a:extLst>
          </p:cNvPr>
          <p:cNvGrpSpPr/>
          <p:nvPr/>
        </p:nvGrpSpPr>
        <p:grpSpPr>
          <a:xfrm>
            <a:off x="7840351" y="262094"/>
            <a:ext cx="4164309" cy="2394678"/>
            <a:chOff x="739672" y="815389"/>
            <a:chExt cx="2533531" cy="2930552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5878CDE-667F-4FE9-A65C-015476F00591}"/>
                </a:ext>
              </a:extLst>
            </p:cNvPr>
            <p:cNvSpPr txBox="1"/>
            <p:nvPr/>
          </p:nvSpPr>
          <p:spPr>
            <a:xfrm>
              <a:off x="739674" y="815389"/>
              <a:ext cx="2533529" cy="4519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SG" b="1" dirty="0"/>
                <a:t>Image</a:t>
              </a:r>
              <a:endParaRPr lang="en-US" b="1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50AAC5C-2F80-42D9-9E9F-8BF0B9197D0F}"/>
                </a:ext>
              </a:extLst>
            </p:cNvPr>
            <p:cNvSpPr txBox="1"/>
            <p:nvPr/>
          </p:nvSpPr>
          <p:spPr>
            <a:xfrm>
              <a:off x="739672" y="1184721"/>
              <a:ext cx="2533529" cy="64030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400" dirty="0"/>
                <a:t>+ </a:t>
              </a:r>
              <a:r>
                <a:rPr lang="en-SG" sz="1400" dirty="0" err="1"/>
                <a:t>imagePrefix</a:t>
              </a:r>
              <a:r>
                <a:rPr lang="en-SG" sz="1400" dirty="0"/>
                <a:t>: String</a:t>
              </a:r>
            </a:p>
            <a:p>
              <a:pPr algn="ctr"/>
              <a:r>
                <a:rPr lang="en-SG" sz="1400" dirty="0"/>
                <a:t>+ </a:t>
              </a:r>
              <a:r>
                <a:rPr lang="en-SG" sz="1400" dirty="0" err="1"/>
                <a:t>imageData</a:t>
              </a:r>
              <a:r>
                <a:rPr lang="en-SG" sz="1400" dirty="0"/>
                <a:t>: byte[]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94D297E-82A0-4E71-9004-C0DA79DD862B}"/>
                </a:ext>
              </a:extLst>
            </p:cNvPr>
            <p:cNvSpPr txBox="1"/>
            <p:nvPr/>
          </p:nvSpPr>
          <p:spPr>
            <a:xfrm>
              <a:off x="739672" y="1787362"/>
              <a:ext cx="2533529" cy="195857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400" dirty="0"/>
                <a:t>+ Image(type: String, x</a:t>
              </a:r>
              <a:r>
                <a:rPr lang="en-US" sz="1400" dirty="0"/>
                <a:t>: </a:t>
              </a:r>
              <a:r>
                <a:rPr lang="en-US" sz="1400" dirty="0" err="1"/>
                <a:t>int</a:t>
              </a:r>
              <a:r>
                <a:rPr lang="en-US" sz="1400" dirty="0"/>
                <a:t>, y: </a:t>
              </a:r>
              <a:r>
                <a:rPr lang="en-US" sz="1400" dirty="0" err="1"/>
                <a:t>int</a:t>
              </a:r>
              <a:r>
                <a:rPr lang="en-US" sz="1400" dirty="0"/>
                <a:t>, </a:t>
              </a:r>
              <a:r>
                <a:rPr lang="en-SG" sz="1400" dirty="0"/>
                <a:t>height</a:t>
              </a:r>
              <a:r>
                <a:rPr lang="en-US" sz="1400" dirty="0"/>
                <a:t>: </a:t>
              </a:r>
              <a:r>
                <a:rPr lang="en-US" sz="1400" dirty="0" err="1"/>
                <a:t>int</a:t>
              </a:r>
              <a:r>
                <a:rPr lang="en-US" sz="1400" dirty="0"/>
                <a:t>, width: </a:t>
              </a:r>
              <a:r>
                <a:rPr lang="en-US" sz="1400" dirty="0" err="1"/>
                <a:t>int</a:t>
              </a:r>
              <a:r>
                <a:rPr lang="en-US" sz="1400" dirty="0"/>
                <a:t>, </a:t>
              </a:r>
              <a:r>
                <a:rPr lang="en-SG" sz="1400" dirty="0" err="1"/>
                <a:t>imagePrefix</a:t>
              </a:r>
              <a:r>
                <a:rPr lang="en-SG" sz="1400" dirty="0"/>
                <a:t>: String, </a:t>
              </a:r>
              <a:r>
                <a:rPr lang="en-SG" sz="1400" dirty="0" err="1"/>
                <a:t>imageData</a:t>
              </a:r>
              <a:r>
                <a:rPr lang="en-SG" sz="1400" dirty="0"/>
                <a:t>: byte[] )</a:t>
              </a:r>
            </a:p>
            <a:p>
              <a:pPr algn="ctr"/>
              <a:r>
                <a:rPr lang="en-US" sz="1400" dirty="0"/>
                <a:t>+ </a:t>
              </a:r>
              <a:r>
                <a:rPr lang="en-SG" sz="1400" dirty="0" err="1"/>
                <a:t>getImagePrefix</a:t>
              </a:r>
              <a:r>
                <a:rPr lang="en-SG" sz="1400" dirty="0"/>
                <a:t>(): String</a:t>
              </a:r>
            </a:p>
            <a:p>
              <a:pPr algn="ctr"/>
              <a:r>
                <a:rPr lang="en-US" sz="1400" dirty="0"/>
                <a:t>+ </a:t>
              </a:r>
              <a:r>
                <a:rPr lang="en-SG" sz="1400" dirty="0" err="1"/>
                <a:t>setImagePrefix</a:t>
              </a:r>
              <a:r>
                <a:rPr lang="en-SG" sz="1400" dirty="0"/>
                <a:t>(</a:t>
              </a:r>
              <a:r>
                <a:rPr lang="en-SG" sz="1400" dirty="0" err="1"/>
                <a:t>imagePrefix</a:t>
              </a:r>
              <a:r>
                <a:rPr lang="en-SG" sz="1400" dirty="0"/>
                <a:t>: String): void</a:t>
              </a:r>
            </a:p>
            <a:p>
              <a:pPr algn="ctr"/>
              <a:r>
                <a:rPr lang="en-US" sz="1400" dirty="0"/>
                <a:t>+ </a:t>
              </a:r>
              <a:r>
                <a:rPr lang="en-SG" sz="1400" dirty="0" err="1"/>
                <a:t>getImageData</a:t>
              </a:r>
              <a:r>
                <a:rPr lang="en-SG" sz="1400" dirty="0"/>
                <a:t>(): byte[]</a:t>
              </a:r>
            </a:p>
            <a:p>
              <a:pPr algn="ctr"/>
              <a:r>
                <a:rPr lang="en-US" sz="1400" dirty="0"/>
                <a:t>+ </a:t>
              </a:r>
              <a:r>
                <a:rPr lang="en-SG" sz="1400" dirty="0" err="1"/>
                <a:t>setImageData</a:t>
              </a:r>
              <a:r>
                <a:rPr lang="en-SG" sz="1400" dirty="0"/>
                <a:t>(</a:t>
              </a:r>
              <a:r>
                <a:rPr lang="en-SG" sz="1400" dirty="0" err="1"/>
                <a:t>imageData</a:t>
              </a:r>
              <a:r>
                <a:rPr lang="en-SG" sz="1400" dirty="0"/>
                <a:t>: byte[]): void</a:t>
              </a:r>
            </a:p>
            <a:p>
              <a:pPr algn="ctr"/>
              <a:endParaRPr lang="en-SG" sz="140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F25A2EF-AE7A-4E75-BCD8-1C9248F988B2}"/>
              </a:ext>
            </a:extLst>
          </p:cNvPr>
          <p:cNvGrpSpPr/>
          <p:nvPr/>
        </p:nvGrpSpPr>
        <p:grpSpPr>
          <a:xfrm>
            <a:off x="157250" y="3851137"/>
            <a:ext cx="4164309" cy="2640899"/>
            <a:chOff x="739672" y="815389"/>
            <a:chExt cx="2533531" cy="3231869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35E711D-F402-45E1-8260-607C63CD52A4}"/>
                </a:ext>
              </a:extLst>
            </p:cNvPr>
            <p:cNvSpPr txBox="1"/>
            <p:nvPr/>
          </p:nvSpPr>
          <p:spPr>
            <a:xfrm>
              <a:off x="739674" y="815389"/>
              <a:ext cx="2533529" cy="4519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SG" b="1" dirty="0"/>
                <a:t>Report</a:t>
              </a:r>
              <a:endParaRPr lang="en-US" b="1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741362D-8523-446C-B5CF-C43D0F6056FF}"/>
                </a:ext>
              </a:extLst>
            </p:cNvPr>
            <p:cNvSpPr txBox="1"/>
            <p:nvPr/>
          </p:nvSpPr>
          <p:spPr>
            <a:xfrm>
              <a:off x="739672" y="1184721"/>
              <a:ext cx="2533529" cy="3766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400" dirty="0"/>
                <a:t>+ </a:t>
              </a:r>
              <a:r>
                <a:rPr lang="en-SG" sz="1400" dirty="0" err="1"/>
                <a:t>datasourceURL</a:t>
              </a:r>
              <a:r>
                <a:rPr lang="en-SG" sz="1400" dirty="0"/>
                <a:t>: </a:t>
              </a:r>
              <a:r>
                <a:rPr lang="en-US" sz="1400" dirty="0"/>
                <a:t>String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0FA42FE-8CCE-4212-8AED-79AA9F0B1800}"/>
                </a:ext>
              </a:extLst>
            </p:cNvPr>
            <p:cNvSpPr txBox="1"/>
            <p:nvPr/>
          </p:nvSpPr>
          <p:spPr>
            <a:xfrm>
              <a:off x="739672" y="1561371"/>
              <a:ext cx="2533529" cy="24858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400" dirty="0"/>
                <a:t>+ </a:t>
              </a:r>
              <a:r>
                <a:rPr lang="en-SG" sz="1400" dirty="0" err="1"/>
                <a:t>CompanyAccount</a:t>
              </a:r>
              <a:r>
                <a:rPr lang="en-SG" sz="1400" dirty="0"/>
                <a:t>(</a:t>
              </a:r>
              <a:r>
                <a:rPr lang="en-SG" sz="1400" dirty="0" err="1"/>
                <a:t>accountId</a:t>
              </a:r>
              <a:r>
                <a:rPr lang="en-SG" sz="1400" dirty="0"/>
                <a:t>: </a:t>
              </a:r>
              <a:r>
                <a:rPr lang="en-SG" sz="1400" dirty="0" err="1"/>
                <a:t>int</a:t>
              </a:r>
              <a:r>
                <a:rPr lang="en-SG" sz="1400" dirty="0"/>
                <a:t>, </a:t>
              </a:r>
              <a:r>
                <a:rPr lang="en-US" sz="1400" dirty="0" err="1"/>
                <a:t>companyId</a:t>
              </a:r>
              <a:r>
                <a:rPr lang="en-US" sz="1400" dirty="0"/>
                <a:t>: </a:t>
              </a:r>
              <a:r>
                <a:rPr lang="en-US" sz="1400" dirty="0" err="1"/>
                <a:t>int</a:t>
              </a:r>
              <a:r>
                <a:rPr lang="en-US" sz="1400" dirty="0"/>
                <a:t>, </a:t>
              </a:r>
              <a:r>
                <a:rPr lang="en-US" sz="1400" dirty="0" err="1"/>
                <a:t>accountType</a:t>
              </a:r>
              <a:r>
                <a:rPr lang="en-US" sz="1400" dirty="0"/>
                <a:t>: String, username: String, name: String</a:t>
              </a:r>
              <a:r>
                <a:rPr lang="en-SG" sz="1400" dirty="0"/>
                <a:t>)</a:t>
              </a:r>
            </a:p>
            <a:p>
              <a:pPr algn="ctr"/>
              <a:r>
                <a:rPr lang="en-US" sz="1400" dirty="0"/>
                <a:t>+ </a:t>
              </a:r>
              <a:r>
                <a:rPr lang="en-SG" sz="1400" dirty="0" err="1"/>
                <a:t>createDevAccount</a:t>
              </a:r>
              <a:r>
                <a:rPr lang="en-SG" sz="1400" dirty="0"/>
                <a:t>(String username, String password, String name):</a:t>
              </a:r>
              <a:r>
                <a:rPr lang="en-US" sz="1400" dirty="0"/>
                <a:t> </a:t>
              </a:r>
              <a:r>
                <a:rPr lang="en-US" sz="1400" dirty="0" err="1"/>
                <a:t>boolean</a:t>
              </a:r>
              <a:endParaRPr lang="en-US" sz="1400" dirty="0"/>
            </a:p>
            <a:p>
              <a:pPr algn="ctr"/>
              <a:r>
                <a:rPr lang="en-US" sz="1400" dirty="0"/>
                <a:t>+ </a:t>
              </a:r>
              <a:r>
                <a:rPr lang="en-SG" sz="1400" dirty="0" err="1"/>
                <a:t>createManagerAccount</a:t>
              </a:r>
              <a:r>
                <a:rPr lang="en-SG" sz="1400" dirty="0"/>
                <a:t>(String username, String password, String name):</a:t>
              </a:r>
              <a:r>
                <a:rPr lang="en-US" sz="1400" dirty="0"/>
                <a:t> </a:t>
              </a:r>
              <a:r>
                <a:rPr lang="en-US" sz="1400" dirty="0" err="1"/>
                <a:t>boolean</a:t>
              </a:r>
              <a:endParaRPr lang="en-US" sz="1400" dirty="0"/>
            </a:p>
            <a:p>
              <a:pPr algn="ctr"/>
              <a:r>
                <a:rPr lang="en-US" sz="1400" dirty="0"/>
                <a:t>+ </a:t>
              </a:r>
              <a:r>
                <a:rPr lang="en-SG" sz="1400" dirty="0" err="1"/>
                <a:t>createUserAccount</a:t>
              </a:r>
              <a:r>
                <a:rPr lang="en-SG" sz="1400" dirty="0"/>
                <a:t>(String username, String password, String name):</a:t>
              </a:r>
              <a:r>
                <a:rPr lang="en-US" sz="1400" dirty="0"/>
                <a:t> </a:t>
              </a:r>
              <a:r>
                <a:rPr lang="en-US" sz="1400" dirty="0" err="1"/>
                <a:t>boolean</a:t>
              </a:r>
              <a:endParaRPr lang="en-US" sz="1400" dirty="0"/>
            </a:p>
            <a:p>
              <a:pPr algn="ctr"/>
              <a:endParaRPr lang="en-US" sz="1400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3C59825-D3DC-494D-BE04-6C2F1E40560E}"/>
              </a:ext>
            </a:extLst>
          </p:cNvPr>
          <p:cNvGrpSpPr/>
          <p:nvPr/>
        </p:nvGrpSpPr>
        <p:grpSpPr>
          <a:xfrm>
            <a:off x="4570048" y="4934320"/>
            <a:ext cx="3033446" cy="1568804"/>
            <a:chOff x="739668" y="815389"/>
            <a:chExt cx="2533535" cy="2318036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2A9F591-4AC8-40A4-8A2C-CDC8C60796A9}"/>
                </a:ext>
              </a:extLst>
            </p:cNvPr>
            <p:cNvSpPr txBox="1"/>
            <p:nvPr/>
          </p:nvSpPr>
          <p:spPr>
            <a:xfrm>
              <a:off x="739674" y="815389"/>
              <a:ext cx="2533529" cy="4519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SG" b="1" dirty="0"/>
                <a:t>Textbox</a:t>
              </a:r>
              <a:endParaRPr lang="en-US" b="1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6AE6193-B623-4827-B599-669EB6BE7908}"/>
                </a:ext>
              </a:extLst>
            </p:cNvPr>
            <p:cNvSpPr txBox="1"/>
            <p:nvPr/>
          </p:nvSpPr>
          <p:spPr>
            <a:xfrm>
              <a:off x="739672" y="1263396"/>
              <a:ext cx="2533529" cy="45476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400" dirty="0"/>
                <a:t>+ text: String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7CFC1D2-E19F-4658-A7D5-C5FDDFE0BA59}"/>
                </a:ext>
              </a:extLst>
            </p:cNvPr>
            <p:cNvSpPr txBox="1"/>
            <p:nvPr/>
          </p:nvSpPr>
          <p:spPr>
            <a:xfrm>
              <a:off x="739668" y="1702157"/>
              <a:ext cx="2533529" cy="143126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400" dirty="0"/>
                <a:t>+ Textbox(type: String, x</a:t>
              </a:r>
              <a:r>
                <a:rPr lang="en-US" sz="1400" dirty="0"/>
                <a:t>: </a:t>
              </a:r>
              <a:r>
                <a:rPr lang="en-US" sz="1400" dirty="0" err="1"/>
                <a:t>int</a:t>
              </a:r>
              <a:r>
                <a:rPr lang="en-US" sz="1400" dirty="0"/>
                <a:t>, y: </a:t>
              </a:r>
              <a:r>
                <a:rPr lang="en-US" sz="1400" dirty="0" err="1"/>
                <a:t>int</a:t>
              </a:r>
              <a:r>
                <a:rPr lang="en-US" sz="1400" dirty="0"/>
                <a:t>, </a:t>
              </a:r>
              <a:r>
                <a:rPr lang="en-SG" sz="1400" dirty="0"/>
                <a:t>height</a:t>
              </a:r>
              <a:r>
                <a:rPr lang="en-US" sz="1400" dirty="0"/>
                <a:t>: </a:t>
              </a:r>
              <a:r>
                <a:rPr lang="en-US" sz="1400" dirty="0" err="1"/>
                <a:t>int</a:t>
              </a:r>
              <a:r>
                <a:rPr lang="en-US" sz="1400" dirty="0"/>
                <a:t>, width: </a:t>
              </a:r>
              <a:r>
                <a:rPr lang="en-US" sz="1400" dirty="0" err="1"/>
                <a:t>int</a:t>
              </a:r>
              <a:r>
                <a:rPr lang="en-SG" sz="1400" dirty="0"/>
                <a:t>)</a:t>
              </a:r>
            </a:p>
            <a:p>
              <a:pPr algn="ctr"/>
              <a:r>
                <a:rPr lang="en-US" sz="1400" dirty="0"/>
                <a:t>+ </a:t>
              </a:r>
              <a:r>
                <a:rPr lang="en-SG" sz="1400" dirty="0" err="1"/>
                <a:t>getText</a:t>
              </a:r>
              <a:r>
                <a:rPr lang="en-SG" sz="1400" dirty="0"/>
                <a:t>(): String</a:t>
              </a:r>
            </a:p>
            <a:p>
              <a:pPr algn="ctr"/>
              <a:r>
                <a:rPr lang="en-US" sz="1400" dirty="0"/>
                <a:t>+ </a:t>
              </a:r>
              <a:r>
                <a:rPr lang="en-SG" sz="1400" dirty="0" err="1"/>
                <a:t>setText</a:t>
              </a:r>
              <a:r>
                <a:rPr lang="en-SG" sz="1400" dirty="0"/>
                <a:t>(text: String): void</a:t>
              </a:r>
            </a:p>
            <a:p>
              <a:pPr algn="ctr"/>
              <a:endParaRPr lang="en-US" sz="1400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7A9136D-B6A3-4CAB-AA33-3F1F52FA3502}"/>
              </a:ext>
            </a:extLst>
          </p:cNvPr>
          <p:cNvGrpSpPr/>
          <p:nvPr/>
        </p:nvGrpSpPr>
        <p:grpSpPr>
          <a:xfrm>
            <a:off x="4570048" y="263983"/>
            <a:ext cx="3033448" cy="3888951"/>
            <a:chOff x="739672" y="815389"/>
            <a:chExt cx="2533531" cy="4908013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203C0C1-D9C6-4E60-BE60-1B898FBC286A}"/>
                </a:ext>
              </a:extLst>
            </p:cNvPr>
            <p:cNvSpPr txBox="1"/>
            <p:nvPr/>
          </p:nvSpPr>
          <p:spPr>
            <a:xfrm>
              <a:off x="739674" y="815389"/>
              <a:ext cx="2533529" cy="4519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SG" b="1" dirty="0"/>
                <a:t>Component</a:t>
              </a:r>
              <a:endParaRPr lang="en-US" b="1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588BDA4-B5CD-4A71-B94E-56407D9402C3}"/>
                </a:ext>
              </a:extLst>
            </p:cNvPr>
            <p:cNvSpPr txBox="1"/>
            <p:nvPr/>
          </p:nvSpPr>
          <p:spPr>
            <a:xfrm>
              <a:off x="739672" y="1184721"/>
              <a:ext cx="2533529" cy="143126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400" dirty="0"/>
                <a:t>+ type: String</a:t>
              </a:r>
            </a:p>
            <a:p>
              <a:pPr algn="ctr"/>
              <a:r>
                <a:rPr lang="en-SG" sz="1400" dirty="0"/>
                <a:t>+ x: </a:t>
              </a:r>
              <a:r>
                <a:rPr lang="en-SG" sz="1400" dirty="0" err="1"/>
                <a:t>int</a:t>
              </a:r>
              <a:endParaRPr lang="en-SG" sz="1400" dirty="0"/>
            </a:p>
            <a:p>
              <a:pPr algn="ctr"/>
              <a:r>
                <a:rPr lang="en-SG" sz="1400" dirty="0"/>
                <a:t>+ y: </a:t>
              </a:r>
              <a:r>
                <a:rPr lang="en-SG" sz="1400" dirty="0" err="1"/>
                <a:t>int</a:t>
              </a:r>
              <a:endParaRPr lang="en-SG" sz="1400" dirty="0"/>
            </a:p>
            <a:p>
              <a:pPr algn="ctr"/>
              <a:r>
                <a:rPr lang="en-SG" sz="1400" dirty="0"/>
                <a:t>+ height: </a:t>
              </a:r>
              <a:r>
                <a:rPr lang="en-SG" sz="1400" dirty="0" err="1"/>
                <a:t>int</a:t>
              </a:r>
              <a:endParaRPr lang="en-SG" sz="1400" dirty="0"/>
            </a:p>
            <a:p>
              <a:pPr algn="ctr"/>
              <a:r>
                <a:rPr lang="en-SG" sz="1400" dirty="0"/>
                <a:t>+ width: </a:t>
              </a:r>
              <a:r>
                <a:rPr lang="en-SG" sz="1400" dirty="0" err="1"/>
                <a:t>int</a:t>
              </a:r>
              <a:endParaRPr lang="en-US" sz="1400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B5891E6-9916-47DD-A49F-5341B88A7B8A}"/>
                </a:ext>
              </a:extLst>
            </p:cNvPr>
            <p:cNvSpPr txBox="1"/>
            <p:nvPr/>
          </p:nvSpPr>
          <p:spPr>
            <a:xfrm>
              <a:off x="739672" y="2615990"/>
              <a:ext cx="2533529" cy="310741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400" dirty="0"/>
                <a:t>+ Component(type: String, x</a:t>
              </a:r>
              <a:r>
                <a:rPr lang="en-US" sz="1400" dirty="0"/>
                <a:t>: </a:t>
              </a:r>
              <a:r>
                <a:rPr lang="en-US" sz="1400" dirty="0" err="1"/>
                <a:t>int</a:t>
              </a:r>
              <a:r>
                <a:rPr lang="en-US" sz="1400" dirty="0"/>
                <a:t>, y: </a:t>
              </a:r>
              <a:r>
                <a:rPr lang="en-US" sz="1400" dirty="0" err="1"/>
                <a:t>int</a:t>
              </a:r>
              <a:r>
                <a:rPr lang="en-US" sz="1400" dirty="0"/>
                <a:t>, </a:t>
              </a:r>
              <a:r>
                <a:rPr lang="en-SG" sz="1400" dirty="0"/>
                <a:t>height</a:t>
              </a:r>
              <a:r>
                <a:rPr lang="en-US" sz="1400" dirty="0"/>
                <a:t>: </a:t>
              </a:r>
              <a:r>
                <a:rPr lang="en-US" sz="1400" dirty="0" err="1"/>
                <a:t>int</a:t>
              </a:r>
              <a:r>
                <a:rPr lang="en-US" sz="1400" dirty="0"/>
                <a:t>, width: </a:t>
              </a:r>
              <a:r>
                <a:rPr lang="en-US" sz="1400" dirty="0" err="1"/>
                <a:t>int</a:t>
              </a:r>
              <a:r>
                <a:rPr lang="en-SG" sz="1400" dirty="0"/>
                <a:t>)</a:t>
              </a:r>
            </a:p>
            <a:p>
              <a:pPr algn="ctr"/>
              <a:r>
                <a:rPr lang="en-US" sz="1400" dirty="0"/>
                <a:t>+ </a:t>
              </a:r>
              <a:r>
                <a:rPr lang="en-SG" sz="1400" dirty="0" err="1"/>
                <a:t>getType</a:t>
              </a:r>
              <a:r>
                <a:rPr lang="en-SG" sz="1400" dirty="0"/>
                <a:t>(): String</a:t>
              </a:r>
            </a:p>
            <a:p>
              <a:pPr algn="ctr"/>
              <a:r>
                <a:rPr lang="en-US" sz="1400" dirty="0"/>
                <a:t>+ </a:t>
              </a:r>
              <a:r>
                <a:rPr lang="en-SG" sz="1400" dirty="0" err="1"/>
                <a:t>getX</a:t>
              </a:r>
              <a:r>
                <a:rPr lang="en-SG" sz="1400" dirty="0"/>
                <a:t>(): </a:t>
              </a:r>
              <a:r>
                <a:rPr lang="en-SG" sz="1400" dirty="0" err="1"/>
                <a:t>int</a:t>
              </a:r>
              <a:endParaRPr lang="en-SG" sz="1400" dirty="0"/>
            </a:p>
            <a:p>
              <a:pPr algn="ctr"/>
              <a:r>
                <a:rPr lang="en-US" sz="1400" dirty="0"/>
                <a:t>+ </a:t>
              </a:r>
              <a:r>
                <a:rPr lang="en-SG" sz="1400" dirty="0" err="1"/>
                <a:t>setX</a:t>
              </a:r>
              <a:r>
                <a:rPr lang="en-SG" sz="1400" dirty="0"/>
                <a:t>(</a:t>
              </a:r>
              <a:r>
                <a:rPr lang="en-SG" sz="1400" dirty="0" err="1"/>
                <a:t>int</a:t>
              </a:r>
              <a:r>
                <a:rPr lang="en-SG" sz="1400" dirty="0"/>
                <a:t> x): void</a:t>
              </a:r>
            </a:p>
            <a:p>
              <a:pPr algn="ctr"/>
              <a:r>
                <a:rPr lang="en-US" sz="1400" dirty="0"/>
                <a:t>+ </a:t>
              </a:r>
              <a:r>
                <a:rPr lang="en-SG" sz="1400" dirty="0" err="1"/>
                <a:t>getX</a:t>
              </a:r>
              <a:r>
                <a:rPr lang="en-SG" sz="1400" dirty="0"/>
                <a:t>(): </a:t>
              </a:r>
              <a:r>
                <a:rPr lang="en-SG" sz="1400" dirty="0" err="1"/>
                <a:t>int</a:t>
              </a:r>
              <a:endParaRPr lang="en-SG" sz="1400" dirty="0"/>
            </a:p>
            <a:p>
              <a:pPr algn="ctr"/>
              <a:r>
                <a:rPr lang="en-US" sz="1400" dirty="0"/>
                <a:t>+ </a:t>
              </a:r>
              <a:r>
                <a:rPr lang="en-SG" sz="1400" dirty="0" err="1"/>
                <a:t>setY</a:t>
              </a:r>
              <a:r>
                <a:rPr lang="en-SG" sz="1400" dirty="0"/>
                <a:t>(</a:t>
              </a:r>
              <a:r>
                <a:rPr lang="en-SG" sz="1400" dirty="0" err="1"/>
                <a:t>int</a:t>
              </a:r>
              <a:r>
                <a:rPr lang="en-SG" sz="1400" dirty="0"/>
                <a:t> y): void</a:t>
              </a:r>
            </a:p>
            <a:p>
              <a:pPr algn="ctr"/>
              <a:r>
                <a:rPr lang="en-US" sz="1400" dirty="0"/>
                <a:t>+ </a:t>
              </a:r>
              <a:r>
                <a:rPr lang="en-SG" sz="1400" dirty="0" err="1"/>
                <a:t>getHeight</a:t>
              </a:r>
              <a:r>
                <a:rPr lang="en-SG" sz="1400" dirty="0"/>
                <a:t>(): </a:t>
              </a:r>
              <a:r>
                <a:rPr lang="en-SG" sz="1400" dirty="0" err="1"/>
                <a:t>int</a:t>
              </a:r>
              <a:endParaRPr lang="en-SG" sz="1400" dirty="0"/>
            </a:p>
            <a:p>
              <a:pPr algn="ctr"/>
              <a:r>
                <a:rPr lang="en-US" sz="1400" dirty="0"/>
                <a:t>+ </a:t>
              </a:r>
              <a:r>
                <a:rPr lang="en-SG" sz="1400" dirty="0" err="1"/>
                <a:t>setHeight</a:t>
              </a:r>
              <a:r>
                <a:rPr lang="en-SG" sz="1400" dirty="0"/>
                <a:t>(</a:t>
              </a:r>
              <a:r>
                <a:rPr lang="en-SG" sz="1400" dirty="0" err="1"/>
                <a:t>int</a:t>
              </a:r>
              <a:r>
                <a:rPr lang="en-SG" sz="1400" dirty="0"/>
                <a:t> height): void</a:t>
              </a:r>
            </a:p>
            <a:p>
              <a:pPr algn="ctr"/>
              <a:r>
                <a:rPr lang="en-US" sz="1400" dirty="0"/>
                <a:t>+ </a:t>
              </a:r>
              <a:r>
                <a:rPr lang="en-SG" sz="1400" dirty="0" err="1"/>
                <a:t>getWidth</a:t>
              </a:r>
              <a:r>
                <a:rPr lang="en-SG" sz="1400" dirty="0"/>
                <a:t>(): </a:t>
              </a:r>
              <a:r>
                <a:rPr lang="en-SG" sz="1400" dirty="0" err="1"/>
                <a:t>int</a:t>
              </a:r>
              <a:endParaRPr lang="en-SG" sz="1400" dirty="0"/>
            </a:p>
            <a:p>
              <a:pPr algn="ctr"/>
              <a:r>
                <a:rPr lang="en-US" sz="1400" dirty="0"/>
                <a:t>+ </a:t>
              </a:r>
              <a:r>
                <a:rPr lang="en-SG" sz="1400" dirty="0" err="1"/>
                <a:t>setWidth</a:t>
              </a:r>
              <a:r>
                <a:rPr lang="en-SG" sz="1400" dirty="0"/>
                <a:t>(</a:t>
              </a:r>
              <a:r>
                <a:rPr lang="en-SG" sz="1400" dirty="0" err="1"/>
                <a:t>int</a:t>
              </a:r>
              <a:r>
                <a:rPr lang="en-SG" sz="1400" dirty="0"/>
                <a:t> width): void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D887084-431D-4AD4-967E-DAF2002B559F}"/>
              </a:ext>
            </a:extLst>
          </p:cNvPr>
          <p:cNvGrpSpPr/>
          <p:nvPr/>
        </p:nvGrpSpPr>
        <p:grpSpPr>
          <a:xfrm>
            <a:off x="7840351" y="2838464"/>
            <a:ext cx="4175941" cy="2491391"/>
            <a:chOff x="732595" y="815389"/>
            <a:chExt cx="2540608" cy="3048907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B051111-5D63-427C-BFC9-B196AE56D561}"/>
                </a:ext>
              </a:extLst>
            </p:cNvPr>
            <p:cNvSpPr txBox="1"/>
            <p:nvPr/>
          </p:nvSpPr>
          <p:spPr>
            <a:xfrm>
              <a:off x="739674" y="815389"/>
              <a:ext cx="2533529" cy="4519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SG" b="1" dirty="0"/>
                <a:t>Chart</a:t>
              </a:r>
              <a:endParaRPr lang="en-US" b="1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0273F92-A724-47C6-878B-1D3C9A5A0FCF}"/>
                </a:ext>
              </a:extLst>
            </p:cNvPr>
            <p:cNvSpPr txBox="1"/>
            <p:nvPr/>
          </p:nvSpPr>
          <p:spPr>
            <a:xfrm>
              <a:off x="739672" y="1184721"/>
              <a:ext cx="2533529" cy="248588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400" dirty="0"/>
                <a:t>+ </a:t>
              </a:r>
              <a:r>
                <a:rPr lang="en-SG" sz="1400" dirty="0" err="1"/>
                <a:t>datasourceURL</a:t>
              </a:r>
              <a:r>
                <a:rPr lang="en-SG" sz="1400" dirty="0"/>
                <a:t>: String</a:t>
              </a:r>
            </a:p>
            <a:p>
              <a:pPr algn="ctr"/>
              <a:r>
                <a:rPr lang="en-SG" sz="1400" dirty="0"/>
                <a:t>+ dataset: String</a:t>
              </a:r>
            </a:p>
            <a:p>
              <a:pPr algn="ctr"/>
              <a:r>
                <a:rPr lang="en-SG" sz="1400" dirty="0"/>
                <a:t>+ title: String</a:t>
              </a:r>
            </a:p>
            <a:p>
              <a:pPr algn="ctr"/>
              <a:r>
                <a:rPr lang="en-SG" sz="1400" dirty="0"/>
                <a:t>+ </a:t>
              </a:r>
              <a:r>
                <a:rPr lang="en-SG" sz="1400" dirty="0" err="1"/>
                <a:t>xAxis</a:t>
              </a:r>
              <a:r>
                <a:rPr lang="en-SG" sz="1400" dirty="0"/>
                <a:t>: String</a:t>
              </a:r>
            </a:p>
            <a:p>
              <a:pPr algn="ctr"/>
              <a:r>
                <a:rPr lang="en-SG" sz="1400" dirty="0"/>
                <a:t>+ </a:t>
              </a:r>
              <a:r>
                <a:rPr lang="en-SG" sz="1400" dirty="0" err="1"/>
                <a:t>yAxis</a:t>
              </a:r>
              <a:r>
                <a:rPr lang="en-SG" sz="1400" dirty="0"/>
                <a:t>: String</a:t>
              </a:r>
            </a:p>
            <a:p>
              <a:pPr algn="ctr"/>
              <a:r>
                <a:rPr lang="en-SG" sz="1400" dirty="0"/>
                <a:t>+ aggregate: String</a:t>
              </a:r>
            </a:p>
            <a:p>
              <a:pPr algn="ctr"/>
              <a:endParaRPr lang="en-SG" sz="1400" dirty="0"/>
            </a:p>
            <a:p>
              <a:pPr algn="ctr"/>
              <a:endParaRPr lang="en-SG" sz="1400" dirty="0"/>
            </a:p>
            <a:p>
              <a:pPr algn="ctr"/>
              <a:endParaRPr lang="en-SG" sz="1400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9E4A046-5062-4AC6-8954-577EAE0B5C07}"/>
                </a:ext>
              </a:extLst>
            </p:cNvPr>
            <p:cNvSpPr txBox="1"/>
            <p:nvPr/>
          </p:nvSpPr>
          <p:spPr>
            <a:xfrm>
              <a:off x="732595" y="2960336"/>
              <a:ext cx="2533529" cy="90396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400" dirty="0"/>
                <a:t>+ Image(type: String, x</a:t>
              </a:r>
              <a:r>
                <a:rPr lang="en-US" sz="1400" dirty="0"/>
                <a:t>: </a:t>
              </a:r>
              <a:r>
                <a:rPr lang="en-US" sz="1400" dirty="0" err="1"/>
                <a:t>int</a:t>
              </a:r>
              <a:r>
                <a:rPr lang="en-US" sz="1400" dirty="0"/>
                <a:t>, y: </a:t>
              </a:r>
              <a:r>
                <a:rPr lang="en-US" sz="1400" dirty="0" err="1"/>
                <a:t>int</a:t>
              </a:r>
              <a:r>
                <a:rPr lang="en-US" sz="1400" dirty="0"/>
                <a:t>, </a:t>
              </a:r>
              <a:r>
                <a:rPr lang="en-SG" sz="1400" dirty="0"/>
                <a:t>height</a:t>
              </a:r>
              <a:r>
                <a:rPr lang="en-US" sz="1400" dirty="0"/>
                <a:t>: </a:t>
              </a:r>
              <a:r>
                <a:rPr lang="en-US" sz="1400" dirty="0" err="1"/>
                <a:t>int</a:t>
              </a:r>
              <a:r>
                <a:rPr lang="en-US" sz="1400" dirty="0"/>
                <a:t>, width: </a:t>
              </a:r>
              <a:r>
                <a:rPr lang="en-US" sz="1400" dirty="0" err="1"/>
                <a:t>int</a:t>
              </a:r>
              <a:r>
                <a:rPr lang="en-US" sz="1400" dirty="0"/>
                <a:t>, </a:t>
              </a:r>
              <a:r>
                <a:rPr lang="en-SG" sz="1400" dirty="0" err="1"/>
                <a:t>imagePrefix</a:t>
              </a:r>
              <a:r>
                <a:rPr lang="en-SG" sz="1400" dirty="0"/>
                <a:t>: String, </a:t>
              </a:r>
              <a:r>
                <a:rPr lang="en-SG" sz="1400" dirty="0" err="1"/>
                <a:t>imageData</a:t>
              </a:r>
              <a:r>
                <a:rPr lang="en-SG" sz="1400" dirty="0"/>
                <a:t>: byte[] )</a:t>
              </a:r>
            </a:p>
            <a:p>
              <a:pPr algn="ctr"/>
              <a:endParaRPr lang="en-SG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2234112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753</TotalTime>
  <Words>626</Words>
  <Application>Microsoft Office PowerPoint</Application>
  <PresentationFormat>Widescreen</PresentationFormat>
  <Paragraphs>88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Dion</dc:creator>
  <cp:lastModifiedBy>Dion</cp:lastModifiedBy>
  <cp:revision>6</cp:revision>
  <dcterms:created xsi:type="dcterms:W3CDTF">2018-08-13T17:20:12Z</dcterms:created>
  <dcterms:modified xsi:type="dcterms:W3CDTF">2018-08-14T07:37:46Z</dcterms:modified>
</cp:coreProperties>
</file>