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9601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000000"/>
          </p15:clr>
        </p15:guide>
        <p15:guide id="2" pos="4032">
          <p15:clr>
            <a:srgbClr val="000000"/>
          </p15:clr>
        </p15:guide>
      </p15:sldGuideLst>
    </p:ext>
    <p:ext uri="http://customooxmlschemas.google.com/">
      <go:slidesCustomData xmlns:go="http://customooxmlschemas.google.com/" r:id="rId7" roundtripDataSignature="AMtx7mhjETkR7XupchEu3mQf+2My6IIM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024" orient="horz"/>
        <p:guide pos="403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7ff129bc6e_0_1712"/>
          <p:cNvSpPr txBox="1"/>
          <p:nvPr>
            <p:ph type="ctrTitle"/>
          </p:nvPr>
        </p:nvSpPr>
        <p:spPr>
          <a:xfrm>
            <a:off x="436392" y="1389873"/>
            <a:ext cx="11928900" cy="3831600"/>
          </a:xfrm>
          <a:prstGeom prst="rect">
            <a:avLst/>
          </a:prstGeom>
        </p:spPr>
        <p:txBody>
          <a:bodyPr anchorCtr="0" anchor="b" bIns="142225" lIns="142225" spcFirstLastPara="1" rIns="142225" wrap="square" tIns="142225">
            <a:no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p:txBody>
      </p:sp>
      <p:sp>
        <p:nvSpPr>
          <p:cNvPr id="11" name="Google Shape;11;g7ff129bc6e_0_1712"/>
          <p:cNvSpPr txBox="1"/>
          <p:nvPr>
            <p:ph idx="1" type="subTitle"/>
          </p:nvPr>
        </p:nvSpPr>
        <p:spPr>
          <a:xfrm>
            <a:off x="436380" y="5290367"/>
            <a:ext cx="11928900" cy="1479600"/>
          </a:xfrm>
          <a:prstGeom prst="rect">
            <a:avLst/>
          </a:prstGeom>
        </p:spPr>
        <p:txBody>
          <a:bodyPr anchorCtr="0" anchor="t" bIns="142225" lIns="142225" spcFirstLastPara="1" rIns="142225" wrap="square" tIns="142225">
            <a:no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p:txBody>
      </p:sp>
      <p:sp>
        <p:nvSpPr>
          <p:cNvPr id="12" name="Google Shape;12;g7ff129bc6e_0_1712"/>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7ff129bc6e_0_1747"/>
          <p:cNvSpPr txBox="1"/>
          <p:nvPr>
            <p:ph hasCustomPrompt="1" type="title"/>
          </p:nvPr>
        </p:nvSpPr>
        <p:spPr>
          <a:xfrm>
            <a:off x="436380" y="2064767"/>
            <a:ext cx="11928900" cy="3665100"/>
          </a:xfrm>
          <a:prstGeom prst="rect">
            <a:avLst/>
          </a:prstGeom>
        </p:spPr>
        <p:txBody>
          <a:bodyPr anchorCtr="0" anchor="b" bIns="142225" lIns="142225" spcFirstLastPara="1" rIns="142225" wrap="square" tIns="142225">
            <a:noAutofit/>
          </a:bodyPr>
          <a:lstStyle>
            <a:lvl1pPr lvl="0" algn="ctr">
              <a:spcBef>
                <a:spcPts val="0"/>
              </a:spcBef>
              <a:spcAft>
                <a:spcPts val="0"/>
              </a:spcAft>
              <a:buSzPts val="18700"/>
              <a:buNone/>
              <a:defRPr sz="18700"/>
            </a:lvl1pPr>
            <a:lvl2pPr lvl="1" algn="ctr">
              <a:spcBef>
                <a:spcPts val="0"/>
              </a:spcBef>
              <a:spcAft>
                <a:spcPts val="0"/>
              </a:spcAft>
              <a:buSzPts val="18700"/>
              <a:buNone/>
              <a:defRPr sz="18700"/>
            </a:lvl2pPr>
            <a:lvl3pPr lvl="2" algn="ctr">
              <a:spcBef>
                <a:spcPts val="0"/>
              </a:spcBef>
              <a:spcAft>
                <a:spcPts val="0"/>
              </a:spcAft>
              <a:buSzPts val="18700"/>
              <a:buNone/>
              <a:defRPr sz="18700"/>
            </a:lvl3pPr>
            <a:lvl4pPr lvl="3" algn="ctr">
              <a:spcBef>
                <a:spcPts val="0"/>
              </a:spcBef>
              <a:spcAft>
                <a:spcPts val="0"/>
              </a:spcAft>
              <a:buSzPts val="18700"/>
              <a:buNone/>
              <a:defRPr sz="18700"/>
            </a:lvl4pPr>
            <a:lvl5pPr lvl="4" algn="ctr">
              <a:spcBef>
                <a:spcPts val="0"/>
              </a:spcBef>
              <a:spcAft>
                <a:spcPts val="0"/>
              </a:spcAft>
              <a:buSzPts val="18700"/>
              <a:buNone/>
              <a:defRPr sz="18700"/>
            </a:lvl5pPr>
            <a:lvl6pPr lvl="5" algn="ctr">
              <a:spcBef>
                <a:spcPts val="0"/>
              </a:spcBef>
              <a:spcAft>
                <a:spcPts val="0"/>
              </a:spcAft>
              <a:buSzPts val="18700"/>
              <a:buNone/>
              <a:defRPr sz="18700"/>
            </a:lvl6pPr>
            <a:lvl7pPr lvl="6" algn="ctr">
              <a:spcBef>
                <a:spcPts val="0"/>
              </a:spcBef>
              <a:spcAft>
                <a:spcPts val="0"/>
              </a:spcAft>
              <a:buSzPts val="18700"/>
              <a:buNone/>
              <a:defRPr sz="18700"/>
            </a:lvl7pPr>
            <a:lvl8pPr lvl="7" algn="ctr">
              <a:spcBef>
                <a:spcPts val="0"/>
              </a:spcBef>
              <a:spcAft>
                <a:spcPts val="0"/>
              </a:spcAft>
              <a:buSzPts val="18700"/>
              <a:buNone/>
              <a:defRPr sz="18700"/>
            </a:lvl8pPr>
            <a:lvl9pPr lvl="8" algn="ctr">
              <a:spcBef>
                <a:spcPts val="0"/>
              </a:spcBef>
              <a:spcAft>
                <a:spcPts val="0"/>
              </a:spcAft>
              <a:buSzPts val="18700"/>
              <a:buNone/>
              <a:defRPr sz="18700"/>
            </a:lvl9pPr>
          </a:lstStyle>
          <a:p>
            <a:r>
              <a:t>xx%</a:t>
            </a:r>
          </a:p>
        </p:txBody>
      </p:sp>
      <p:sp>
        <p:nvSpPr>
          <p:cNvPr id="46" name="Google Shape;46;g7ff129bc6e_0_1747"/>
          <p:cNvSpPr txBox="1"/>
          <p:nvPr>
            <p:ph idx="1" type="body"/>
          </p:nvPr>
        </p:nvSpPr>
        <p:spPr>
          <a:xfrm>
            <a:off x="436380" y="5884153"/>
            <a:ext cx="11928900" cy="2428200"/>
          </a:xfrm>
          <a:prstGeom prst="rect">
            <a:avLst/>
          </a:prstGeom>
        </p:spPr>
        <p:txBody>
          <a:bodyPr anchorCtr="0" anchor="t" bIns="142225" lIns="142225" spcFirstLastPara="1" rIns="142225" wrap="square" tIns="142225">
            <a:noAutofit/>
          </a:bodyPr>
          <a:lstStyle>
            <a:lvl1pPr indent="-406400" lvl="0" marL="457200" algn="ctr">
              <a:spcBef>
                <a:spcPts val="0"/>
              </a:spcBef>
              <a:spcAft>
                <a:spcPts val="0"/>
              </a:spcAft>
              <a:buSzPts val="2800"/>
              <a:buChar char="●"/>
              <a:defRPr/>
            </a:lvl1pPr>
            <a:lvl2pPr indent="-368300" lvl="1" marL="914400" algn="ctr">
              <a:spcBef>
                <a:spcPts val="2500"/>
              </a:spcBef>
              <a:spcAft>
                <a:spcPts val="0"/>
              </a:spcAft>
              <a:buSzPts val="2200"/>
              <a:buChar char="○"/>
              <a:defRPr/>
            </a:lvl2pPr>
            <a:lvl3pPr indent="-368300" lvl="2" marL="1371600" algn="ctr">
              <a:spcBef>
                <a:spcPts val="2500"/>
              </a:spcBef>
              <a:spcAft>
                <a:spcPts val="0"/>
              </a:spcAft>
              <a:buSzPts val="2200"/>
              <a:buChar char="■"/>
              <a:defRPr/>
            </a:lvl3pPr>
            <a:lvl4pPr indent="-368300" lvl="3" marL="1828800" algn="ctr">
              <a:spcBef>
                <a:spcPts val="2500"/>
              </a:spcBef>
              <a:spcAft>
                <a:spcPts val="0"/>
              </a:spcAft>
              <a:buSzPts val="2200"/>
              <a:buChar char="●"/>
              <a:defRPr/>
            </a:lvl4pPr>
            <a:lvl5pPr indent="-368300" lvl="4" marL="2286000" algn="ctr">
              <a:spcBef>
                <a:spcPts val="2500"/>
              </a:spcBef>
              <a:spcAft>
                <a:spcPts val="0"/>
              </a:spcAft>
              <a:buSzPts val="2200"/>
              <a:buChar char="○"/>
              <a:defRPr/>
            </a:lvl5pPr>
            <a:lvl6pPr indent="-368300" lvl="5" marL="2743200" algn="ctr">
              <a:spcBef>
                <a:spcPts val="2500"/>
              </a:spcBef>
              <a:spcAft>
                <a:spcPts val="0"/>
              </a:spcAft>
              <a:buSzPts val="2200"/>
              <a:buChar char="■"/>
              <a:defRPr/>
            </a:lvl6pPr>
            <a:lvl7pPr indent="-368300" lvl="6" marL="3200400" algn="ctr">
              <a:spcBef>
                <a:spcPts val="2500"/>
              </a:spcBef>
              <a:spcAft>
                <a:spcPts val="0"/>
              </a:spcAft>
              <a:buSzPts val="2200"/>
              <a:buChar char="●"/>
              <a:defRPr/>
            </a:lvl7pPr>
            <a:lvl8pPr indent="-368300" lvl="7" marL="3657600" algn="ctr">
              <a:spcBef>
                <a:spcPts val="2500"/>
              </a:spcBef>
              <a:spcAft>
                <a:spcPts val="0"/>
              </a:spcAft>
              <a:buSzPts val="2200"/>
              <a:buChar char="○"/>
              <a:defRPr/>
            </a:lvl8pPr>
            <a:lvl9pPr indent="-368300" lvl="8" marL="4114800" algn="ctr">
              <a:spcBef>
                <a:spcPts val="2500"/>
              </a:spcBef>
              <a:spcAft>
                <a:spcPts val="2500"/>
              </a:spcAft>
              <a:buSzPts val="2200"/>
              <a:buChar char="■"/>
              <a:defRPr/>
            </a:lvl9pPr>
          </a:lstStyle>
          <a:p/>
        </p:txBody>
      </p:sp>
      <p:sp>
        <p:nvSpPr>
          <p:cNvPr id="47" name="Google Shape;47;g7ff129bc6e_0_1747"/>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7ff129bc6e_0_1751"/>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g7ff129bc6e_0_1716"/>
          <p:cNvSpPr txBox="1"/>
          <p:nvPr>
            <p:ph type="title"/>
          </p:nvPr>
        </p:nvSpPr>
        <p:spPr>
          <a:xfrm>
            <a:off x="436380" y="4014920"/>
            <a:ext cx="11928900" cy="1571400"/>
          </a:xfrm>
          <a:prstGeom prst="rect">
            <a:avLst/>
          </a:prstGeom>
        </p:spPr>
        <p:txBody>
          <a:bodyPr anchorCtr="0" anchor="ctr" bIns="142225" lIns="142225" spcFirstLastPara="1" rIns="142225" wrap="square" tIns="142225">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15" name="Google Shape;15;g7ff129bc6e_0_1716"/>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g7ff129bc6e_0_1719"/>
          <p:cNvSpPr txBox="1"/>
          <p:nvPr>
            <p:ph type="title"/>
          </p:nvPr>
        </p:nvSpPr>
        <p:spPr>
          <a:xfrm>
            <a:off x="436380" y="830713"/>
            <a:ext cx="11928900" cy="1068900"/>
          </a:xfrm>
          <a:prstGeom prst="rect">
            <a:avLst/>
          </a:prstGeom>
        </p:spPr>
        <p:txBody>
          <a:bodyPr anchorCtr="0" anchor="t" bIns="142225" lIns="142225" spcFirstLastPara="1" rIns="142225" wrap="square" tIns="1422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18" name="Google Shape;18;g7ff129bc6e_0_1719"/>
          <p:cNvSpPr txBox="1"/>
          <p:nvPr>
            <p:ph idx="1" type="body"/>
          </p:nvPr>
        </p:nvSpPr>
        <p:spPr>
          <a:xfrm>
            <a:off x="436380" y="2151287"/>
            <a:ext cx="11928900" cy="6377400"/>
          </a:xfrm>
          <a:prstGeom prst="rect">
            <a:avLst/>
          </a:prstGeom>
        </p:spPr>
        <p:txBody>
          <a:bodyPr anchorCtr="0" anchor="t" bIns="142225" lIns="142225" spcFirstLastPara="1" rIns="142225" wrap="square" tIns="142225">
            <a:noAutofit/>
          </a:bodyPr>
          <a:lstStyle>
            <a:lvl1pPr indent="-406400" lvl="0" marL="457200">
              <a:spcBef>
                <a:spcPts val="0"/>
              </a:spcBef>
              <a:spcAft>
                <a:spcPts val="0"/>
              </a:spcAft>
              <a:buSzPts val="2800"/>
              <a:buChar char="●"/>
              <a:defRPr/>
            </a:lvl1pPr>
            <a:lvl2pPr indent="-368300" lvl="1" marL="914400">
              <a:spcBef>
                <a:spcPts val="2500"/>
              </a:spcBef>
              <a:spcAft>
                <a:spcPts val="0"/>
              </a:spcAft>
              <a:buSzPts val="2200"/>
              <a:buChar char="○"/>
              <a:defRPr/>
            </a:lvl2pPr>
            <a:lvl3pPr indent="-368300" lvl="2" marL="1371600">
              <a:spcBef>
                <a:spcPts val="2500"/>
              </a:spcBef>
              <a:spcAft>
                <a:spcPts val="0"/>
              </a:spcAft>
              <a:buSzPts val="2200"/>
              <a:buChar char="■"/>
              <a:defRPr/>
            </a:lvl3pPr>
            <a:lvl4pPr indent="-368300" lvl="3" marL="1828800">
              <a:spcBef>
                <a:spcPts val="2500"/>
              </a:spcBef>
              <a:spcAft>
                <a:spcPts val="0"/>
              </a:spcAft>
              <a:buSzPts val="2200"/>
              <a:buChar char="●"/>
              <a:defRPr/>
            </a:lvl4pPr>
            <a:lvl5pPr indent="-368300" lvl="4" marL="2286000">
              <a:spcBef>
                <a:spcPts val="2500"/>
              </a:spcBef>
              <a:spcAft>
                <a:spcPts val="0"/>
              </a:spcAft>
              <a:buSzPts val="2200"/>
              <a:buChar char="○"/>
              <a:defRPr/>
            </a:lvl5pPr>
            <a:lvl6pPr indent="-368300" lvl="5" marL="2743200">
              <a:spcBef>
                <a:spcPts val="2500"/>
              </a:spcBef>
              <a:spcAft>
                <a:spcPts val="0"/>
              </a:spcAft>
              <a:buSzPts val="2200"/>
              <a:buChar char="■"/>
              <a:defRPr/>
            </a:lvl6pPr>
            <a:lvl7pPr indent="-368300" lvl="6" marL="3200400">
              <a:spcBef>
                <a:spcPts val="2500"/>
              </a:spcBef>
              <a:spcAft>
                <a:spcPts val="0"/>
              </a:spcAft>
              <a:buSzPts val="2200"/>
              <a:buChar char="●"/>
              <a:defRPr/>
            </a:lvl7pPr>
            <a:lvl8pPr indent="-368300" lvl="7" marL="3657600">
              <a:spcBef>
                <a:spcPts val="2500"/>
              </a:spcBef>
              <a:spcAft>
                <a:spcPts val="0"/>
              </a:spcAft>
              <a:buSzPts val="2200"/>
              <a:buChar char="○"/>
              <a:defRPr/>
            </a:lvl8pPr>
            <a:lvl9pPr indent="-368300" lvl="8" marL="4114800">
              <a:spcBef>
                <a:spcPts val="2500"/>
              </a:spcBef>
              <a:spcAft>
                <a:spcPts val="2500"/>
              </a:spcAft>
              <a:buSzPts val="2200"/>
              <a:buChar char="■"/>
              <a:defRPr/>
            </a:lvl9pPr>
          </a:lstStyle>
          <a:p/>
        </p:txBody>
      </p:sp>
      <p:sp>
        <p:nvSpPr>
          <p:cNvPr id="19" name="Google Shape;19;g7ff129bc6e_0_1719"/>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g7ff129bc6e_0_1723"/>
          <p:cNvSpPr txBox="1"/>
          <p:nvPr>
            <p:ph type="title"/>
          </p:nvPr>
        </p:nvSpPr>
        <p:spPr>
          <a:xfrm>
            <a:off x="436380" y="830713"/>
            <a:ext cx="11928900" cy="1068900"/>
          </a:xfrm>
          <a:prstGeom prst="rect">
            <a:avLst/>
          </a:prstGeom>
        </p:spPr>
        <p:txBody>
          <a:bodyPr anchorCtr="0" anchor="t" bIns="142225" lIns="142225" spcFirstLastPara="1" rIns="142225" wrap="square" tIns="1422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2" name="Google Shape;22;g7ff129bc6e_0_1723"/>
          <p:cNvSpPr txBox="1"/>
          <p:nvPr>
            <p:ph idx="1" type="body"/>
          </p:nvPr>
        </p:nvSpPr>
        <p:spPr>
          <a:xfrm>
            <a:off x="436380" y="2151287"/>
            <a:ext cx="5599800" cy="6377400"/>
          </a:xfrm>
          <a:prstGeom prst="rect">
            <a:avLst/>
          </a:prstGeom>
        </p:spPr>
        <p:txBody>
          <a:bodyPr anchorCtr="0" anchor="t" bIns="142225" lIns="142225" spcFirstLastPara="1" rIns="142225" wrap="square" tIns="142225">
            <a:noAutofit/>
          </a:bodyPr>
          <a:lstStyle>
            <a:lvl1pPr indent="-368300" lvl="0" marL="457200">
              <a:spcBef>
                <a:spcPts val="0"/>
              </a:spcBef>
              <a:spcAft>
                <a:spcPts val="0"/>
              </a:spcAft>
              <a:buSzPts val="2200"/>
              <a:buChar char="●"/>
              <a:defRPr sz="2200"/>
            </a:lvl1pPr>
            <a:lvl2pPr indent="-349250" lvl="1" marL="914400">
              <a:spcBef>
                <a:spcPts val="2500"/>
              </a:spcBef>
              <a:spcAft>
                <a:spcPts val="0"/>
              </a:spcAft>
              <a:buSzPts val="1900"/>
              <a:buChar char="○"/>
              <a:defRPr sz="1900"/>
            </a:lvl2pPr>
            <a:lvl3pPr indent="-349250" lvl="2" marL="1371600">
              <a:spcBef>
                <a:spcPts val="2500"/>
              </a:spcBef>
              <a:spcAft>
                <a:spcPts val="0"/>
              </a:spcAft>
              <a:buSzPts val="1900"/>
              <a:buChar char="■"/>
              <a:defRPr sz="1900"/>
            </a:lvl3pPr>
            <a:lvl4pPr indent="-349250" lvl="3" marL="1828800">
              <a:spcBef>
                <a:spcPts val="2500"/>
              </a:spcBef>
              <a:spcAft>
                <a:spcPts val="0"/>
              </a:spcAft>
              <a:buSzPts val="1900"/>
              <a:buChar char="●"/>
              <a:defRPr sz="1900"/>
            </a:lvl4pPr>
            <a:lvl5pPr indent="-349250" lvl="4" marL="2286000">
              <a:spcBef>
                <a:spcPts val="2500"/>
              </a:spcBef>
              <a:spcAft>
                <a:spcPts val="0"/>
              </a:spcAft>
              <a:buSzPts val="1900"/>
              <a:buChar char="○"/>
              <a:defRPr sz="1900"/>
            </a:lvl5pPr>
            <a:lvl6pPr indent="-349250" lvl="5" marL="2743200">
              <a:spcBef>
                <a:spcPts val="2500"/>
              </a:spcBef>
              <a:spcAft>
                <a:spcPts val="0"/>
              </a:spcAft>
              <a:buSzPts val="1900"/>
              <a:buChar char="■"/>
              <a:defRPr sz="1900"/>
            </a:lvl6pPr>
            <a:lvl7pPr indent="-349250" lvl="6" marL="3200400">
              <a:spcBef>
                <a:spcPts val="2500"/>
              </a:spcBef>
              <a:spcAft>
                <a:spcPts val="0"/>
              </a:spcAft>
              <a:buSzPts val="1900"/>
              <a:buChar char="●"/>
              <a:defRPr sz="1900"/>
            </a:lvl7pPr>
            <a:lvl8pPr indent="-349250" lvl="7" marL="3657600">
              <a:spcBef>
                <a:spcPts val="2500"/>
              </a:spcBef>
              <a:spcAft>
                <a:spcPts val="0"/>
              </a:spcAft>
              <a:buSzPts val="1900"/>
              <a:buChar char="○"/>
              <a:defRPr sz="1900"/>
            </a:lvl8pPr>
            <a:lvl9pPr indent="-349250" lvl="8" marL="4114800">
              <a:spcBef>
                <a:spcPts val="2500"/>
              </a:spcBef>
              <a:spcAft>
                <a:spcPts val="2500"/>
              </a:spcAft>
              <a:buSzPts val="1900"/>
              <a:buChar char="■"/>
              <a:defRPr sz="1900"/>
            </a:lvl9pPr>
          </a:lstStyle>
          <a:p/>
        </p:txBody>
      </p:sp>
      <p:sp>
        <p:nvSpPr>
          <p:cNvPr id="23" name="Google Shape;23;g7ff129bc6e_0_1723"/>
          <p:cNvSpPr txBox="1"/>
          <p:nvPr>
            <p:ph idx="2" type="body"/>
          </p:nvPr>
        </p:nvSpPr>
        <p:spPr>
          <a:xfrm>
            <a:off x="6765360" y="2151287"/>
            <a:ext cx="5599800" cy="6377400"/>
          </a:xfrm>
          <a:prstGeom prst="rect">
            <a:avLst/>
          </a:prstGeom>
        </p:spPr>
        <p:txBody>
          <a:bodyPr anchorCtr="0" anchor="t" bIns="142225" lIns="142225" spcFirstLastPara="1" rIns="142225" wrap="square" tIns="142225">
            <a:noAutofit/>
          </a:bodyPr>
          <a:lstStyle>
            <a:lvl1pPr indent="-368300" lvl="0" marL="457200">
              <a:spcBef>
                <a:spcPts val="0"/>
              </a:spcBef>
              <a:spcAft>
                <a:spcPts val="0"/>
              </a:spcAft>
              <a:buSzPts val="2200"/>
              <a:buChar char="●"/>
              <a:defRPr sz="2200"/>
            </a:lvl1pPr>
            <a:lvl2pPr indent="-349250" lvl="1" marL="914400">
              <a:spcBef>
                <a:spcPts val="2500"/>
              </a:spcBef>
              <a:spcAft>
                <a:spcPts val="0"/>
              </a:spcAft>
              <a:buSzPts val="1900"/>
              <a:buChar char="○"/>
              <a:defRPr sz="1900"/>
            </a:lvl2pPr>
            <a:lvl3pPr indent="-349250" lvl="2" marL="1371600">
              <a:spcBef>
                <a:spcPts val="2500"/>
              </a:spcBef>
              <a:spcAft>
                <a:spcPts val="0"/>
              </a:spcAft>
              <a:buSzPts val="1900"/>
              <a:buChar char="■"/>
              <a:defRPr sz="1900"/>
            </a:lvl3pPr>
            <a:lvl4pPr indent="-349250" lvl="3" marL="1828800">
              <a:spcBef>
                <a:spcPts val="2500"/>
              </a:spcBef>
              <a:spcAft>
                <a:spcPts val="0"/>
              </a:spcAft>
              <a:buSzPts val="1900"/>
              <a:buChar char="●"/>
              <a:defRPr sz="1900"/>
            </a:lvl4pPr>
            <a:lvl5pPr indent="-349250" lvl="4" marL="2286000">
              <a:spcBef>
                <a:spcPts val="2500"/>
              </a:spcBef>
              <a:spcAft>
                <a:spcPts val="0"/>
              </a:spcAft>
              <a:buSzPts val="1900"/>
              <a:buChar char="○"/>
              <a:defRPr sz="1900"/>
            </a:lvl5pPr>
            <a:lvl6pPr indent="-349250" lvl="5" marL="2743200">
              <a:spcBef>
                <a:spcPts val="2500"/>
              </a:spcBef>
              <a:spcAft>
                <a:spcPts val="0"/>
              </a:spcAft>
              <a:buSzPts val="1900"/>
              <a:buChar char="■"/>
              <a:defRPr sz="1900"/>
            </a:lvl6pPr>
            <a:lvl7pPr indent="-349250" lvl="6" marL="3200400">
              <a:spcBef>
                <a:spcPts val="2500"/>
              </a:spcBef>
              <a:spcAft>
                <a:spcPts val="0"/>
              </a:spcAft>
              <a:buSzPts val="1900"/>
              <a:buChar char="●"/>
              <a:defRPr sz="1900"/>
            </a:lvl7pPr>
            <a:lvl8pPr indent="-349250" lvl="7" marL="3657600">
              <a:spcBef>
                <a:spcPts val="2500"/>
              </a:spcBef>
              <a:spcAft>
                <a:spcPts val="0"/>
              </a:spcAft>
              <a:buSzPts val="1900"/>
              <a:buChar char="○"/>
              <a:defRPr sz="1900"/>
            </a:lvl8pPr>
            <a:lvl9pPr indent="-349250" lvl="8" marL="4114800">
              <a:spcBef>
                <a:spcPts val="2500"/>
              </a:spcBef>
              <a:spcAft>
                <a:spcPts val="2500"/>
              </a:spcAft>
              <a:buSzPts val="1900"/>
              <a:buChar char="■"/>
              <a:defRPr sz="1900"/>
            </a:lvl9pPr>
          </a:lstStyle>
          <a:p/>
        </p:txBody>
      </p:sp>
      <p:sp>
        <p:nvSpPr>
          <p:cNvPr id="24" name="Google Shape;24;g7ff129bc6e_0_1723"/>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g7ff129bc6e_0_1728"/>
          <p:cNvSpPr txBox="1"/>
          <p:nvPr>
            <p:ph type="title"/>
          </p:nvPr>
        </p:nvSpPr>
        <p:spPr>
          <a:xfrm>
            <a:off x="436380" y="830713"/>
            <a:ext cx="11928900" cy="1068900"/>
          </a:xfrm>
          <a:prstGeom prst="rect">
            <a:avLst/>
          </a:prstGeom>
        </p:spPr>
        <p:txBody>
          <a:bodyPr anchorCtr="0" anchor="t" bIns="142225" lIns="142225" spcFirstLastPara="1" rIns="142225" wrap="square" tIns="1422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7" name="Google Shape;27;g7ff129bc6e_0_1728"/>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7ff129bc6e_0_1731"/>
          <p:cNvSpPr txBox="1"/>
          <p:nvPr>
            <p:ph type="title"/>
          </p:nvPr>
        </p:nvSpPr>
        <p:spPr>
          <a:xfrm>
            <a:off x="436380" y="1037120"/>
            <a:ext cx="3931200" cy="1410600"/>
          </a:xfrm>
          <a:prstGeom prst="rect">
            <a:avLst/>
          </a:prstGeom>
        </p:spPr>
        <p:txBody>
          <a:bodyPr anchorCtr="0" anchor="b" bIns="142225" lIns="142225" spcFirstLastPara="1" rIns="142225" wrap="square" tIns="142225">
            <a:no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p:txBody>
      </p:sp>
      <p:sp>
        <p:nvSpPr>
          <p:cNvPr id="30" name="Google Shape;30;g7ff129bc6e_0_1731"/>
          <p:cNvSpPr txBox="1"/>
          <p:nvPr>
            <p:ph idx="1" type="body"/>
          </p:nvPr>
        </p:nvSpPr>
        <p:spPr>
          <a:xfrm>
            <a:off x="436380" y="2593920"/>
            <a:ext cx="3931200" cy="5934900"/>
          </a:xfrm>
          <a:prstGeom prst="rect">
            <a:avLst/>
          </a:prstGeom>
        </p:spPr>
        <p:txBody>
          <a:bodyPr anchorCtr="0" anchor="t" bIns="142225" lIns="142225" spcFirstLastPara="1" rIns="142225" wrap="square" tIns="142225">
            <a:noAutofit/>
          </a:bodyPr>
          <a:lstStyle>
            <a:lvl1pPr indent="-349250" lvl="0" marL="457200">
              <a:spcBef>
                <a:spcPts val="0"/>
              </a:spcBef>
              <a:spcAft>
                <a:spcPts val="0"/>
              </a:spcAft>
              <a:buSzPts val="1900"/>
              <a:buChar char="●"/>
              <a:defRPr sz="1900"/>
            </a:lvl1pPr>
            <a:lvl2pPr indent="-349250" lvl="1" marL="914400">
              <a:spcBef>
                <a:spcPts val="2500"/>
              </a:spcBef>
              <a:spcAft>
                <a:spcPts val="0"/>
              </a:spcAft>
              <a:buSzPts val="1900"/>
              <a:buChar char="○"/>
              <a:defRPr sz="1900"/>
            </a:lvl2pPr>
            <a:lvl3pPr indent="-349250" lvl="2" marL="1371600">
              <a:spcBef>
                <a:spcPts val="2500"/>
              </a:spcBef>
              <a:spcAft>
                <a:spcPts val="0"/>
              </a:spcAft>
              <a:buSzPts val="1900"/>
              <a:buChar char="■"/>
              <a:defRPr sz="1900"/>
            </a:lvl3pPr>
            <a:lvl4pPr indent="-349250" lvl="3" marL="1828800">
              <a:spcBef>
                <a:spcPts val="2500"/>
              </a:spcBef>
              <a:spcAft>
                <a:spcPts val="0"/>
              </a:spcAft>
              <a:buSzPts val="1900"/>
              <a:buChar char="●"/>
              <a:defRPr sz="1900"/>
            </a:lvl4pPr>
            <a:lvl5pPr indent="-349250" lvl="4" marL="2286000">
              <a:spcBef>
                <a:spcPts val="2500"/>
              </a:spcBef>
              <a:spcAft>
                <a:spcPts val="0"/>
              </a:spcAft>
              <a:buSzPts val="1900"/>
              <a:buChar char="○"/>
              <a:defRPr sz="1900"/>
            </a:lvl5pPr>
            <a:lvl6pPr indent="-349250" lvl="5" marL="2743200">
              <a:spcBef>
                <a:spcPts val="2500"/>
              </a:spcBef>
              <a:spcAft>
                <a:spcPts val="0"/>
              </a:spcAft>
              <a:buSzPts val="1900"/>
              <a:buChar char="■"/>
              <a:defRPr sz="1900"/>
            </a:lvl6pPr>
            <a:lvl7pPr indent="-349250" lvl="6" marL="3200400">
              <a:spcBef>
                <a:spcPts val="2500"/>
              </a:spcBef>
              <a:spcAft>
                <a:spcPts val="0"/>
              </a:spcAft>
              <a:buSzPts val="1900"/>
              <a:buChar char="●"/>
              <a:defRPr sz="1900"/>
            </a:lvl7pPr>
            <a:lvl8pPr indent="-349250" lvl="7" marL="3657600">
              <a:spcBef>
                <a:spcPts val="2500"/>
              </a:spcBef>
              <a:spcAft>
                <a:spcPts val="0"/>
              </a:spcAft>
              <a:buSzPts val="1900"/>
              <a:buChar char="○"/>
              <a:defRPr sz="1900"/>
            </a:lvl8pPr>
            <a:lvl9pPr indent="-349250" lvl="8" marL="4114800">
              <a:spcBef>
                <a:spcPts val="2500"/>
              </a:spcBef>
              <a:spcAft>
                <a:spcPts val="2500"/>
              </a:spcAft>
              <a:buSzPts val="1900"/>
              <a:buChar char="■"/>
              <a:defRPr sz="1900"/>
            </a:lvl9pPr>
          </a:lstStyle>
          <a:p/>
        </p:txBody>
      </p:sp>
      <p:sp>
        <p:nvSpPr>
          <p:cNvPr id="31" name="Google Shape;31;g7ff129bc6e_0_1731"/>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7ff129bc6e_0_1735"/>
          <p:cNvSpPr txBox="1"/>
          <p:nvPr>
            <p:ph type="title"/>
          </p:nvPr>
        </p:nvSpPr>
        <p:spPr>
          <a:xfrm>
            <a:off x="686350" y="840280"/>
            <a:ext cx="8914800" cy="7636200"/>
          </a:xfrm>
          <a:prstGeom prst="rect">
            <a:avLst/>
          </a:prstGeom>
        </p:spPr>
        <p:txBody>
          <a:bodyPr anchorCtr="0" anchor="ctr" bIns="142225" lIns="142225" spcFirstLastPara="1" rIns="142225" wrap="square" tIns="142225">
            <a:no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p:txBody>
      </p:sp>
      <p:sp>
        <p:nvSpPr>
          <p:cNvPr id="34" name="Google Shape;34;g7ff129bc6e_0_1735"/>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7ff129bc6e_0_1738"/>
          <p:cNvSpPr/>
          <p:nvPr/>
        </p:nvSpPr>
        <p:spPr>
          <a:xfrm>
            <a:off x="6400800" y="-233"/>
            <a:ext cx="6400800" cy="9601200"/>
          </a:xfrm>
          <a:prstGeom prst="rect">
            <a:avLst/>
          </a:prstGeom>
          <a:solidFill>
            <a:schemeClr val="lt2"/>
          </a:solidFill>
          <a:ln>
            <a:noFill/>
          </a:ln>
        </p:spPr>
        <p:txBody>
          <a:bodyPr anchorCtr="0" anchor="ctr" bIns="142225" lIns="142225" spcFirstLastPara="1" rIns="142225" wrap="square" tIns="142225">
            <a:noAutofit/>
          </a:bodyPr>
          <a:lstStyle/>
          <a:p>
            <a:pPr indent="0" lvl="0" marL="0" rtl="0" algn="l">
              <a:spcBef>
                <a:spcPts val="0"/>
              </a:spcBef>
              <a:spcAft>
                <a:spcPts val="0"/>
              </a:spcAft>
              <a:buNone/>
            </a:pPr>
            <a:r>
              <a:t/>
            </a:r>
            <a:endParaRPr/>
          </a:p>
        </p:txBody>
      </p:sp>
      <p:sp>
        <p:nvSpPr>
          <p:cNvPr id="37" name="Google Shape;37;g7ff129bc6e_0_1738"/>
          <p:cNvSpPr txBox="1"/>
          <p:nvPr>
            <p:ph type="title"/>
          </p:nvPr>
        </p:nvSpPr>
        <p:spPr>
          <a:xfrm>
            <a:off x="371700" y="2301927"/>
            <a:ext cx="5663400" cy="2766900"/>
          </a:xfrm>
          <a:prstGeom prst="rect">
            <a:avLst/>
          </a:prstGeom>
        </p:spPr>
        <p:txBody>
          <a:bodyPr anchorCtr="0" anchor="b" bIns="142225" lIns="142225" spcFirstLastPara="1" rIns="142225" wrap="square" tIns="142225">
            <a:no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38" name="Google Shape;38;g7ff129bc6e_0_1738"/>
          <p:cNvSpPr txBox="1"/>
          <p:nvPr>
            <p:ph idx="1" type="subTitle"/>
          </p:nvPr>
        </p:nvSpPr>
        <p:spPr>
          <a:xfrm>
            <a:off x="371700" y="5232407"/>
            <a:ext cx="5663400" cy="2305500"/>
          </a:xfrm>
          <a:prstGeom prst="rect">
            <a:avLst/>
          </a:prstGeom>
        </p:spPr>
        <p:txBody>
          <a:bodyPr anchorCtr="0" anchor="t" bIns="142225" lIns="142225" spcFirstLastPara="1" rIns="142225" wrap="square" tIns="142225">
            <a:no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39" name="Google Shape;39;g7ff129bc6e_0_1738"/>
          <p:cNvSpPr txBox="1"/>
          <p:nvPr>
            <p:ph idx="2" type="body"/>
          </p:nvPr>
        </p:nvSpPr>
        <p:spPr>
          <a:xfrm>
            <a:off x="6915300" y="1351607"/>
            <a:ext cx="5371800" cy="6897600"/>
          </a:xfrm>
          <a:prstGeom prst="rect">
            <a:avLst/>
          </a:prstGeom>
        </p:spPr>
        <p:txBody>
          <a:bodyPr anchorCtr="0" anchor="ctr" bIns="142225" lIns="142225" spcFirstLastPara="1" rIns="142225" wrap="square" tIns="142225">
            <a:noAutofit/>
          </a:bodyPr>
          <a:lstStyle>
            <a:lvl1pPr indent="-406400" lvl="0" marL="457200">
              <a:spcBef>
                <a:spcPts val="0"/>
              </a:spcBef>
              <a:spcAft>
                <a:spcPts val="0"/>
              </a:spcAft>
              <a:buSzPts val="2800"/>
              <a:buChar char="●"/>
              <a:defRPr/>
            </a:lvl1pPr>
            <a:lvl2pPr indent="-368300" lvl="1" marL="914400">
              <a:spcBef>
                <a:spcPts val="2500"/>
              </a:spcBef>
              <a:spcAft>
                <a:spcPts val="0"/>
              </a:spcAft>
              <a:buSzPts val="2200"/>
              <a:buChar char="○"/>
              <a:defRPr/>
            </a:lvl2pPr>
            <a:lvl3pPr indent="-368300" lvl="2" marL="1371600">
              <a:spcBef>
                <a:spcPts val="2500"/>
              </a:spcBef>
              <a:spcAft>
                <a:spcPts val="0"/>
              </a:spcAft>
              <a:buSzPts val="2200"/>
              <a:buChar char="■"/>
              <a:defRPr/>
            </a:lvl3pPr>
            <a:lvl4pPr indent="-368300" lvl="3" marL="1828800">
              <a:spcBef>
                <a:spcPts val="2500"/>
              </a:spcBef>
              <a:spcAft>
                <a:spcPts val="0"/>
              </a:spcAft>
              <a:buSzPts val="2200"/>
              <a:buChar char="●"/>
              <a:defRPr/>
            </a:lvl4pPr>
            <a:lvl5pPr indent="-368300" lvl="4" marL="2286000">
              <a:spcBef>
                <a:spcPts val="2500"/>
              </a:spcBef>
              <a:spcAft>
                <a:spcPts val="0"/>
              </a:spcAft>
              <a:buSzPts val="2200"/>
              <a:buChar char="○"/>
              <a:defRPr/>
            </a:lvl5pPr>
            <a:lvl6pPr indent="-368300" lvl="5" marL="2743200">
              <a:spcBef>
                <a:spcPts val="2500"/>
              </a:spcBef>
              <a:spcAft>
                <a:spcPts val="0"/>
              </a:spcAft>
              <a:buSzPts val="2200"/>
              <a:buChar char="■"/>
              <a:defRPr/>
            </a:lvl6pPr>
            <a:lvl7pPr indent="-368300" lvl="6" marL="3200400">
              <a:spcBef>
                <a:spcPts val="2500"/>
              </a:spcBef>
              <a:spcAft>
                <a:spcPts val="0"/>
              </a:spcAft>
              <a:buSzPts val="2200"/>
              <a:buChar char="●"/>
              <a:defRPr/>
            </a:lvl7pPr>
            <a:lvl8pPr indent="-368300" lvl="7" marL="3657600">
              <a:spcBef>
                <a:spcPts val="2500"/>
              </a:spcBef>
              <a:spcAft>
                <a:spcPts val="0"/>
              </a:spcAft>
              <a:buSzPts val="2200"/>
              <a:buChar char="○"/>
              <a:defRPr/>
            </a:lvl8pPr>
            <a:lvl9pPr indent="-368300" lvl="8" marL="4114800">
              <a:spcBef>
                <a:spcPts val="2500"/>
              </a:spcBef>
              <a:spcAft>
                <a:spcPts val="2500"/>
              </a:spcAft>
              <a:buSzPts val="2200"/>
              <a:buChar char="■"/>
              <a:defRPr/>
            </a:lvl9pPr>
          </a:lstStyle>
          <a:p/>
        </p:txBody>
      </p:sp>
      <p:sp>
        <p:nvSpPr>
          <p:cNvPr id="40" name="Google Shape;40;g7ff129bc6e_0_1738"/>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7ff129bc6e_0_1744"/>
          <p:cNvSpPr txBox="1"/>
          <p:nvPr>
            <p:ph idx="1" type="body"/>
          </p:nvPr>
        </p:nvSpPr>
        <p:spPr>
          <a:xfrm>
            <a:off x="436380" y="7897073"/>
            <a:ext cx="8398200" cy="1129500"/>
          </a:xfrm>
          <a:prstGeom prst="rect">
            <a:avLst/>
          </a:prstGeom>
        </p:spPr>
        <p:txBody>
          <a:bodyPr anchorCtr="0" anchor="ctr" bIns="142225" lIns="142225" spcFirstLastPara="1" rIns="142225" wrap="square" tIns="142225">
            <a:noAutofit/>
          </a:bodyPr>
          <a:lstStyle>
            <a:lvl1pPr indent="-228600" lvl="0" marL="457200">
              <a:lnSpc>
                <a:spcPct val="100000"/>
              </a:lnSpc>
              <a:spcBef>
                <a:spcPts val="0"/>
              </a:spcBef>
              <a:spcAft>
                <a:spcPts val="0"/>
              </a:spcAft>
              <a:buSzPts val="2800"/>
              <a:buNone/>
              <a:defRPr/>
            </a:lvl1pPr>
          </a:lstStyle>
          <a:p/>
        </p:txBody>
      </p:sp>
      <p:sp>
        <p:nvSpPr>
          <p:cNvPr id="43" name="Google Shape;43;g7ff129bc6e_0_1744"/>
          <p:cNvSpPr txBox="1"/>
          <p:nvPr>
            <p:ph idx="12" type="sldNum"/>
          </p:nvPr>
        </p:nvSpPr>
        <p:spPr>
          <a:xfrm>
            <a:off x="11861441" y="8704671"/>
            <a:ext cx="768300" cy="734700"/>
          </a:xfrm>
          <a:prstGeom prst="rect">
            <a:avLst/>
          </a:prstGeom>
        </p:spPr>
        <p:txBody>
          <a:bodyPr anchorCtr="0" anchor="ctr" bIns="142225" lIns="142225" spcFirstLastPara="1" rIns="142225" wrap="square" tIns="1422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7ff129bc6e_0_1708"/>
          <p:cNvSpPr txBox="1"/>
          <p:nvPr>
            <p:ph type="title"/>
          </p:nvPr>
        </p:nvSpPr>
        <p:spPr>
          <a:xfrm>
            <a:off x="436380" y="830713"/>
            <a:ext cx="11928900" cy="1068900"/>
          </a:xfrm>
          <a:prstGeom prst="rect">
            <a:avLst/>
          </a:prstGeom>
          <a:noFill/>
          <a:ln>
            <a:noFill/>
          </a:ln>
        </p:spPr>
        <p:txBody>
          <a:bodyPr anchorCtr="0" anchor="t" bIns="142225" lIns="142225" spcFirstLastPara="1" rIns="142225" wrap="square" tIns="142225">
            <a:noAutofit/>
          </a:bodyPr>
          <a:lstStyle>
            <a:lvl1pPr lvl="0">
              <a:spcBef>
                <a:spcPts val="0"/>
              </a:spcBef>
              <a:spcAft>
                <a:spcPts val="0"/>
              </a:spcAft>
              <a:buClr>
                <a:schemeClr val="dk1"/>
              </a:buClr>
              <a:buSzPts val="4400"/>
              <a:buNone/>
              <a:defRPr sz="4400">
                <a:solidFill>
                  <a:schemeClr val="dk1"/>
                </a:solidFill>
              </a:defRPr>
            </a:lvl1pPr>
            <a:lvl2pPr lvl="1">
              <a:spcBef>
                <a:spcPts val="0"/>
              </a:spcBef>
              <a:spcAft>
                <a:spcPts val="0"/>
              </a:spcAft>
              <a:buClr>
                <a:schemeClr val="dk1"/>
              </a:buClr>
              <a:buSzPts val="4400"/>
              <a:buNone/>
              <a:defRPr sz="4400">
                <a:solidFill>
                  <a:schemeClr val="dk1"/>
                </a:solidFill>
              </a:defRPr>
            </a:lvl2pPr>
            <a:lvl3pPr lvl="2">
              <a:spcBef>
                <a:spcPts val="0"/>
              </a:spcBef>
              <a:spcAft>
                <a:spcPts val="0"/>
              </a:spcAft>
              <a:buClr>
                <a:schemeClr val="dk1"/>
              </a:buClr>
              <a:buSzPts val="4400"/>
              <a:buNone/>
              <a:defRPr sz="4400">
                <a:solidFill>
                  <a:schemeClr val="dk1"/>
                </a:solidFill>
              </a:defRPr>
            </a:lvl3pPr>
            <a:lvl4pPr lvl="3">
              <a:spcBef>
                <a:spcPts val="0"/>
              </a:spcBef>
              <a:spcAft>
                <a:spcPts val="0"/>
              </a:spcAft>
              <a:buClr>
                <a:schemeClr val="dk1"/>
              </a:buClr>
              <a:buSzPts val="4400"/>
              <a:buNone/>
              <a:defRPr sz="4400">
                <a:solidFill>
                  <a:schemeClr val="dk1"/>
                </a:solidFill>
              </a:defRPr>
            </a:lvl4pPr>
            <a:lvl5pPr lvl="4">
              <a:spcBef>
                <a:spcPts val="0"/>
              </a:spcBef>
              <a:spcAft>
                <a:spcPts val="0"/>
              </a:spcAft>
              <a:buClr>
                <a:schemeClr val="dk1"/>
              </a:buClr>
              <a:buSzPts val="4400"/>
              <a:buNone/>
              <a:defRPr sz="4400">
                <a:solidFill>
                  <a:schemeClr val="dk1"/>
                </a:solidFill>
              </a:defRPr>
            </a:lvl5pPr>
            <a:lvl6pPr lvl="5">
              <a:spcBef>
                <a:spcPts val="0"/>
              </a:spcBef>
              <a:spcAft>
                <a:spcPts val="0"/>
              </a:spcAft>
              <a:buClr>
                <a:schemeClr val="dk1"/>
              </a:buClr>
              <a:buSzPts val="4400"/>
              <a:buNone/>
              <a:defRPr sz="4400">
                <a:solidFill>
                  <a:schemeClr val="dk1"/>
                </a:solidFill>
              </a:defRPr>
            </a:lvl6pPr>
            <a:lvl7pPr lvl="6">
              <a:spcBef>
                <a:spcPts val="0"/>
              </a:spcBef>
              <a:spcAft>
                <a:spcPts val="0"/>
              </a:spcAft>
              <a:buClr>
                <a:schemeClr val="dk1"/>
              </a:buClr>
              <a:buSzPts val="4400"/>
              <a:buNone/>
              <a:defRPr sz="4400">
                <a:solidFill>
                  <a:schemeClr val="dk1"/>
                </a:solidFill>
              </a:defRPr>
            </a:lvl7pPr>
            <a:lvl8pPr lvl="7">
              <a:spcBef>
                <a:spcPts val="0"/>
              </a:spcBef>
              <a:spcAft>
                <a:spcPts val="0"/>
              </a:spcAft>
              <a:buClr>
                <a:schemeClr val="dk1"/>
              </a:buClr>
              <a:buSzPts val="4400"/>
              <a:buNone/>
              <a:defRPr sz="4400">
                <a:solidFill>
                  <a:schemeClr val="dk1"/>
                </a:solidFill>
              </a:defRPr>
            </a:lvl8pPr>
            <a:lvl9pPr lvl="8">
              <a:spcBef>
                <a:spcPts val="0"/>
              </a:spcBef>
              <a:spcAft>
                <a:spcPts val="0"/>
              </a:spcAft>
              <a:buClr>
                <a:schemeClr val="dk1"/>
              </a:buClr>
              <a:buSzPts val="4400"/>
              <a:buNone/>
              <a:defRPr sz="4400">
                <a:solidFill>
                  <a:schemeClr val="dk1"/>
                </a:solidFill>
              </a:defRPr>
            </a:lvl9pPr>
          </a:lstStyle>
          <a:p/>
        </p:txBody>
      </p:sp>
      <p:sp>
        <p:nvSpPr>
          <p:cNvPr id="7" name="Google Shape;7;g7ff129bc6e_0_1708"/>
          <p:cNvSpPr txBox="1"/>
          <p:nvPr>
            <p:ph idx="1" type="body"/>
          </p:nvPr>
        </p:nvSpPr>
        <p:spPr>
          <a:xfrm>
            <a:off x="436380" y="2151287"/>
            <a:ext cx="11928900" cy="6377400"/>
          </a:xfrm>
          <a:prstGeom prst="rect">
            <a:avLst/>
          </a:prstGeom>
          <a:noFill/>
          <a:ln>
            <a:noFill/>
          </a:ln>
        </p:spPr>
        <p:txBody>
          <a:bodyPr anchorCtr="0" anchor="t" bIns="142225" lIns="142225" spcFirstLastPara="1" rIns="142225" wrap="square" tIns="142225">
            <a:noAutofit/>
          </a:bodyPr>
          <a:lstStyle>
            <a:lvl1pPr indent="-406400" lvl="0" marL="457200">
              <a:lnSpc>
                <a:spcPct val="115000"/>
              </a:lnSpc>
              <a:spcBef>
                <a:spcPts val="0"/>
              </a:spcBef>
              <a:spcAft>
                <a:spcPts val="0"/>
              </a:spcAft>
              <a:buClr>
                <a:schemeClr val="dk2"/>
              </a:buClr>
              <a:buSzPts val="2800"/>
              <a:buChar char="●"/>
              <a:defRPr sz="2800">
                <a:solidFill>
                  <a:schemeClr val="dk2"/>
                </a:solidFill>
              </a:defRPr>
            </a:lvl1pPr>
            <a:lvl2pPr indent="-368300" lvl="1" marL="914400">
              <a:lnSpc>
                <a:spcPct val="115000"/>
              </a:lnSpc>
              <a:spcBef>
                <a:spcPts val="2500"/>
              </a:spcBef>
              <a:spcAft>
                <a:spcPts val="0"/>
              </a:spcAft>
              <a:buClr>
                <a:schemeClr val="dk2"/>
              </a:buClr>
              <a:buSzPts val="2200"/>
              <a:buChar char="○"/>
              <a:defRPr sz="2200">
                <a:solidFill>
                  <a:schemeClr val="dk2"/>
                </a:solidFill>
              </a:defRPr>
            </a:lvl2pPr>
            <a:lvl3pPr indent="-368300" lvl="2" marL="1371600">
              <a:lnSpc>
                <a:spcPct val="115000"/>
              </a:lnSpc>
              <a:spcBef>
                <a:spcPts val="2500"/>
              </a:spcBef>
              <a:spcAft>
                <a:spcPts val="0"/>
              </a:spcAft>
              <a:buClr>
                <a:schemeClr val="dk2"/>
              </a:buClr>
              <a:buSzPts val="2200"/>
              <a:buChar char="■"/>
              <a:defRPr sz="2200">
                <a:solidFill>
                  <a:schemeClr val="dk2"/>
                </a:solidFill>
              </a:defRPr>
            </a:lvl3pPr>
            <a:lvl4pPr indent="-368300" lvl="3" marL="1828800">
              <a:lnSpc>
                <a:spcPct val="115000"/>
              </a:lnSpc>
              <a:spcBef>
                <a:spcPts val="2500"/>
              </a:spcBef>
              <a:spcAft>
                <a:spcPts val="0"/>
              </a:spcAft>
              <a:buClr>
                <a:schemeClr val="dk2"/>
              </a:buClr>
              <a:buSzPts val="2200"/>
              <a:buChar char="●"/>
              <a:defRPr sz="2200">
                <a:solidFill>
                  <a:schemeClr val="dk2"/>
                </a:solidFill>
              </a:defRPr>
            </a:lvl4pPr>
            <a:lvl5pPr indent="-368300" lvl="4" marL="2286000">
              <a:lnSpc>
                <a:spcPct val="115000"/>
              </a:lnSpc>
              <a:spcBef>
                <a:spcPts val="2500"/>
              </a:spcBef>
              <a:spcAft>
                <a:spcPts val="0"/>
              </a:spcAft>
              <a:buClr>
                <a:schemeClr val="dk2"/>
              </a:buClr>
              <a:buSzPts val="2200"/>
              <a:buChar char="○"/>
              <a:defRPr sz="2200">
                <a:solidFill>
                  <a:schemeClr val="dk2"/>
                </a:solidFill>
              </a:defRPr>
            </a:lvl5pPr>
            <a:lvl6pPr indent="-368300" lvl="5" marL="2743200">
              <a:lnSpc>
                <a:spcPct val="115000"/>
              </a:lnSpc>
              <a:spcBef>
                <a:spcPts val="2500"/>
              </a:spcBef>
              <a:spcAft>
                <a:spcPts val="0"/>
              </a:spcAft>
              <a:buClr>
                <a:schemeClr val="dk2"/>
              </a:buClr>
              <a:buSzPts val="2200"/>
              <a:buChar char="■"/>
              <a:defRPr sz="2200">
                <a:solidFill>
                  <a:schemeClr val="dk2"/>
                </a:solidFill>
              </a:defRPr>
            </a:lvl6pPr>
            <a:lvl7pPr indent="-368300" lvl="6" marL="3200400">
              <a:lnSpc>
                <a:spcPct val="115000"/>
              </a:lnSpc>
              <a:spcBef>
                <a:spcPts val="2500"/>
              </a:spcBef>
              <a:spcAft>
                <a:spcPts val="0"/>
              </a:spcAft>
              <a:buClr>
                <a:schemeClr val="dk2"/>
              </a:buClr>
              <a:buSzPts val="2200"/>
              <a:buChar char="●"/>
              <a:defRPr sz="2200">
                <a:solidFill>
                  <a:schemeClr val="dk2"/>
                </a:solidFill>
              </a:defRPr>
            </a:lvl7pPr>
            <a:lvl8pPr indent="-368300" lvl="7" marL="3657600">
              <a:lnSpc>
                <a:spcPct val="115000"/>
              </a:lnSpc>
              <a:spcBef>
                <a:spcPts val="2500"/>
              </a:spcBef>
              <a:spcAft>
                <a:spcPts val="0"/>
              </a:spcAft>
              <a:buClr>
                <a:schemeClr val="dk2"/>
              </a:buClr>
              <a:buSzPts val="2200"/>
              <a:buChar char="○"/>
              <a:defRPr sz="2200">
                <a:solidFill>
                  <a:schemeClr val="dk2"/>
                </a:solidFill>
              </a:defRPr>
            </a:lvl8pPr>
            <a:lvl9pPr indent="-368300" lvl="8" marL="4114800">
              <a:lnSpc>
                <a:spcPct val="115000"/>
              </a:lnSpc>
              <a:spcBef>
                <a:spcPts val="2500"/>
              </a:spcBef>
              <a:spcAft>
                <a:spcPts val="2500"/>
              </a:spcAft>
              <a:buClr>
                <a:schemeClr val="dk2"/>
              </a:buClr>
              <a:buSzPts val="2200"/>
              <a:buChar char="■"/>
              <a:defRPr sz="2200">
                <a:solidFill>
                  <a:schemeClr val="dk2"/>
                </a:solidFill>
              </a:defRPr>
            </a:lvl9pPr>
          </a:lstStyle>
          <a:p/>
        </p:txBody>
      </p:sp>
      <p:sp>
        <p:nvSpPr>
          <p:cNvPr id="8" name="Google Shape;8;g7ff129bc6e_0_1708"/>
          <p:cNvSpPr txBox="1"/>
          <p:nvPr>
            <p:ph idx="12" type="sldNum"/>
          </p:nvPr>
        </p:nvSpPr>
        <p:spPr>
          <a:xfrm>
            <a:off x="11861441" y="8704671"/>
            <a:ext cx="768300" cy="734700"/>
          </a:xfrm>
          <a:prstGeom prst="rect">
            <a:avLst/>
          </a:prstGeom>
          <a:noFill/>
          <a:ln>
            <a:noFill/>
          </a:ln>
        </p:spPr>
        <p:txBody>
          <a:bodyPr anchorCtr="0" anchor="ctr" bIns="142225" lIns="142225" spcFirstLastPara="1" rIns="142225" wrap="square" tIns="142225">
            <a:no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11" Type="http://schemas.openxmlformats.org/officeDocument/2006/relationships/image" Target="../media/image2.jpg"/><Relationship Id="rId10" Type="http://schemas.openxmlformats.org/officeDocument/2006/relationships/hyperlink" Target="https://drive.google.com/drive/folders/1VjRHcH4df332V1CHmbKXvZFuuTl35Isk" TargetMode="External"/><Relationship Id="rId12" Type="http://schemas.openxmlformats.org/officeDocument/2006/relationships/hyperlink" Target="https://ec.europa.eu/programmes/erasmus-plus/node_en" TargetMode="External"/><Relationship Id="rId9" Type="http://schemas.openxmlformats.org/officeDocument/2006/relationships/hyperlink" Target="http://paperpile.com/b/mNZle7/axSV" TargetMode="External"/><Relationship Id="rId5" Type="http://schemas.openxmlformats.org/officeDocument/2006/relationships/hyperlink" Target="https://games.jmir.org/2013/1/e3/" TargetMode="External"/><Relationship Id="rId6" Type="http://schemas.openxmlformats.org/officeDocument/2006/relationships/hyperlink" Target="https://games.jmir.org/2013/1/e3/" TargetMode="External"/><Relationship Id="rId7" Type="http://schemas.openxmlformats.org/officeDocument/2006/relationships/hyperlink" Target="https://games.jmir.org/2013/1/e3/" TargetMode="External"/><Relationship Id="rId8" Type="http://schemas.openxmlformats.org/officeDocument/2006/relationships/hyperlink" Target="http://dx.doi.org/10.2196/games.313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p:nvPr/>
        </p:nvSpPr>
        <p:spPr>
          <a:xfrm>
            <a:off x="9841125" y="7463025"/>
            <a:ext cx="2577900" cy="621600"/>
          </a:xfrm>
          <a:prstGeom prst="roundRect">
            <a:avLst>
              <a:gd fmla="val 16667" name="adj"/>
            </a:avLst>
          </a:prstGeom>
          <a:solidFill>
            <a:schemeClr val="lt1"/>
          </a:solidFill>
          <a:ln cap="flat" cmpd="sng" w="19050">
            <a:solidFill>
              <a:srgbClr val="0000FF"/>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55" name="Google Shape;55;p1"/>
          <p:cNvSpPr/>
          <p:nvPr/>
        </p:nvSpPr>
        <p:spPr>
          <a:xfrm rot="5400000">
            <a:off x="9042925" y="5459150"/>
            <a:ext cx="1019100" cy="6195300"/>
          </a:xfrm>
          <a:prstGeom prst="roundRect">
            <a:avLst>
              <a:gd fmla="val 16667" name="adj"/>
            </a:avLst>
          </a:prstGeom>
          <a:solidFill>
            <a:schemeClr val="lt1"/>
          </a:solidFill>
          <a:ln cap="flat" cmpd="sng" w="19050">
            <a:solidFill>
              <a:srgbClr val="0000FF"/>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56" name="Google Shape;56;p1"/>
          <p:cNvSpPr/>
          <p:nvPr/>
        </p:nvSpPr>
        <p:spPr>
          <a:xfrm>
            <a:off x="182217" y="2381131"/>
            <a:ext cx="3024000" cy="6703200"/>
          </a:xfrm>
          <a:prstGeom prst="roundRect">
            <a:avLst>
              <a:gd fmla="val 16667" name="adj"/>
            </a:avLst>
          </a:prstGeom>
          <a:solidFill>
            <a:schemeClr val="lt1"/>
          </a:solidFill>
          <a:ln cap="flat" cmpd="sng" w="19050">
            <a:solidFill>
              <a:srgbClr val="0000FF"/>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57" name="Google Shape;57;p1"/>
          <p:cNvSpPr/>
          <p:nvPr/>
        </p:nvSpPr>
        <p:spPr>
          <a:xfrm>
            <a:off x="150500" y="364900"/>
            <a:ext cx="12500700" cy="1723800"/>
          </a:xfrm>
          <a:prstGeom prst="roundRect">
            <a:avLst>
              <a:gd fmla="val 16667" name="adj"/>
            </a:avLst>
          </a:prstGeom>
          <a:solidFill>
            <a:schemeClr val="lt1"/>
          </a:solidFill>
          <a:ln cap="flat" cmpd="sng" w="19050">
            <a:solidFill>
              <a:srgbClr val="0000FF"/>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58" name="Google Shape;58;p1"/>
          <p:cNvSpPr/>
          <p:nvPr/>
        </p:nvSpPr>
        <p:spPr>
          <a:xfrm>
            <a:off x="3304792" y="2381131"/>
            <a:ext cx="3024000" cy="6703200"/>
          </a:xfrm>
          <a:prstGeom prst="roundRect">
            <a:avLst>
              <a:gd fmla="val 16667" name="adj"/>
            </a:avLst>
          </a:prstGeom>
          <a:solidFill>
            <a:schemeClr val="lt1"/>
          </a:solidFill>
          <a:ln cap="flat" cmpd="sng" w="19050">
            <a:solidFill>
              <a:srgbClr val="0000FF"/>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59" name="Google Shape;59;p1"/>
          <p:cNvSpPr/>
          <p:nvPr/>
        </p:nvSpPr>
        <p:spPr>
          <a:xfrm>
            <a:off x="6472800" y="2381125"/>
            <a:ext cx="3024000" cy="5394900"/>
          </a:xfrm>
          <a:prstGeom prst="roundRect">
            <a:avLst>
              <a:gd fmla="val 16667" name="adj"/>
            </a:avLst>
          </a:prstGeom>
          <a:solidFill>
            <a:schemeClr val="lt1"/>
          </a:solidFill>
          <a:ln cap="flat" cmpd="sng" w="19050">
            <a:solidFill>
              <a:srgbClr val="0000FF"/>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60" name="Google Shape;60;p1"/>
          <p:cNvSpPr/>
          <p:nvPr/>
        </p:nvSpPr>
        <p:spPr>
          <a:xfrm>
            <a:off x="9627100" y="2381127"/>
            <a:ext cx="3024000" cy="4732800"/>
          </a:xfrm>
          <a:prstGeom prst="roundRect">
            <a:avLst>
              <a:gd fmla="val 16667" name="adj"/>
            </a:avLst>
          </a:prstGeom>
          <a:solidFill>
            <a:schemeClr val="lt1"/>
          </a:solidFill>
          <a:ln cap="flat" cmpd="sng" w="19050">
            <a:solidFill>
              <a:srgbClr val="0000FF"/>
            </a:solidFill>
            <a:prstDash val="solid"/>
            <a:round/>
            <a:headEnd len="sm" w="sm" type="none"/>
            <a:tailEnd len="sm" w="sm" type="none"/>
          </a:ln>
        </p:spPr>
        <p:txBody>
          <a:bodyPr anchorCtr="0" anchor="ctr"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
        <p:nvSpPr>
          <p:cNvPr id="61" name="Google Shape;61;p1"/>
          <p:cNvSpPr txBox="1"/>
          <p:nvPr/>
        </p:nvSpPr>
        <p:spPr>
          <a:xfrm>
            <a:off x="715919" y="494200"/>
            <a:ext cx="10085100" cy="621600"/>
          </a:xfrm>
          <a:prstGeom prst="rect">
            <a:avLst/>
          </a:prstGeom>
          <a:noFill/>
          <a:ln>
            <a:noFill/>
          </a:ln>
        </p:spPr>
        <p:txBody>
          <a:bodyPr anchorCtr="0" anchor="t" bIns="64000" lIns="128000" spcFirstLastPara="1" rIns="128000" wrap="square" tIns="64000">
            <a:spAutoFit/>
          </a:bodyPr>
          <a:lstStyle/>
          <a:p>
            <a:pPr indent="0" lvl="0" marL="0" marR="0" rtl="0" algn="l">
              <a:lnSpc>
                <a:spcPct val="100000"/>
              </a:lnSpc>
              <a:spcBef>
                <a:spcPts val="0"/>
              </a:spcBef>
              <a:spcAft>
                <a:spcPts val="0"/>
              </a:spcAft>
              <a:buClr>
                <a:srgbClr val="000000"/>
              </a:buClr>
              <a:buSzPts val="3000"/>
              <a:buFont typeface="Arial"/>
              <a:buNone/>
            </a:pPr>
            <a:r>
              <a:rPr b="1" i="0" lang="en-IE" sz="3000" u="none" cap="none" strike="noStrike">
                <a:solidFill>
                  <a:srgbClr val="B45F06"/>
                </a:solidFill>
                <a:latin typeface="Calibri"/>
                <a:ea typeface="Calibri"/>
                <a:cs typeface="Calibri"/>
                <a:sym typeface="Calibri"/>
              </a:rPr>
              <a:t>Erasmus+ Knowledge to Assist in Coeliac Behavioural Change</a:t>
            </a:r>
            <a:endParaRPr b="1" i="0" sz="3000" u="none" cap="none" strike="noStrike">
              <a:solidFill>
                <a:srgbClr val="B45F06"/>
              </a:solidFill>
              <a:latin typeface="Calibri"/>
              <a:ea typeface="Calibri"/>
              <a:cs typeface="Calibri"/>
              <a:sym typeface="Calibri"/>
            </a:endParaRPr>
          </a:p>
        </p:txBody>
      </p:sp>
      <p:sp>
        <p:nvSpPr>
          <p:cNvPr id="62" name="Google Shape;62;p1"/>
          <p:cNvSpPr txBox="1"/>
          <p:nvPr/>
        </p:nvSpPr>
        <p:spPr>
          <a:xfrm>
            <a:off x="4888850" y="1115800"/>
            <a:ext cx="3024000" cy="437100"/>
          </a:xfrm>
          <a:prstGeom prst="rect">
            <a:avLst/>
          </a:prstGeom>
          <a:noFill/>
          <a:ln>
            <a:noFill/>
          </a:ln>
        </p:spPr>
        <p:txBody>
          <a:bodyPr anchorCtr="0" anchor="t" bIns="64000" lIns="128000" spcFirstLastPara="1" rIns="128000" wrap="square" tIns="64000">
            <a:spAutoFit/>
          </a:bodyPr>
          <a:lstStyle/>
          <a:p>
            <a:pPr indent="0" lvl="0" marL="0" marR="0" rtl="0" algn="ctr">
              <a:lnSpc>
                <a:spcPct val="100000"/>
              </a:lnSpc>
              <a:spcBef>
                <a:spcPts val="0"/>
              </a:spcBef>
              <a:spcAft>
                <a:spcPts val="0"/>
              </a:spcAft>
              <a:buClr>
                <a:srgbClr val="000000"/>
              </a:buClr>
              <a:buSzPts val="2000"/>
              <a:buFont typeface="Arial"/>
              <a:buNone/>
            </a:pPr>
            <a:r>
              <a:rPr b="0" i="0" lang="en-IE" sz="2000" u="none" cap="none" strike="noStrike">
                <a:solidFill>
                  <a:schemeClr val="dk1"/>
                </a:solidFill>
                <a:latin typeface="Calibri"/>
                <a:ea typeface="Calibri"/>
                <a:cs typeface="Calibri"/>
                <a:sym typeface="Calibri"/>
              </a:rPr>
              <a:t>Research</a:t>
            </a:r>
            <a:r>
              <a:rPr lang="en-IE" sz="2000">
                <a:solidFill>
                  <a:schemeClr val="dk1"/>
                </a:solidFill>
                <a:latin typeface="Calibri"/>
                <a:ea typeface="Calibri"/>
                <a:cs typeface="Calibri"/>
                <a:sym typeface="Calibri"/>
              </a:rPr>
              <a:t>er</a:t>
            </a:r>
            <a:r>
              <a:rPr b="0" i="0" lang="en-IE" sz="2000" u="none" cap="none" strike="noStrike">
                <a:solidFill>
                  <a:schemeClr val="dk1"/>
                </a:solidFill>
                <a:latin typeface="Calibri"/>
                <a:ea typeface="Calibri"/>
                <a:cs typeface="Calibri"/>
                <a:sym typeface="Calibri"/>
              </a:rPr>
              <a:t>: Dion Buckley</a:t>
            </a:r>
            <a:endParaRPr b="0" i="0" sz="2000" u="none" cap="none" strike="noStrike">
              <a:solidFill>
                <a:schemeClr val="dk1"/>
              </a:solidFill>
              <a:latin typeface="Calibri"/>
              <a:ea typeface="Calibri"/>
              <a:cs typeface="Calibri"/>
              <a:sym typeface="Calibri"/>
            </a:endParaRPr>
          </a:p>
        </p:txBody>
      </p:sp>
      <p:sp>
        <p:nvSpPr>
          <p:cNvPr id="63" name="Google Shape;63;p1"/>
          <p:cNvSpPr txBox="1"/>
          <p:nvPr/>
        </p:nvSpPr>
        <p:spPr>
          <a:xfrm>
            <a:off x="4067892" y="2582754"/>
            <a:ext cx="1453796" cy="513987"/>
          </a:xfrm>
          <a:prstGeom prst="rect">
            <a:avLst/>
          </a:prstGeom>
          <a:noFill/>
          <a:ln>
            <a:noFill/>
          </a:ln>
        </p:spPr>
        <p:txBody>
          <a:bodyPr anchorCtr="0" anchor="t" bIns="64000" lIns="128000" spcFirstLastPara="1" rIns="128000" wrap="square" tIns="64000">
            <a:sp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rgbClr val="B45F06"/>
                </a:solidFill>
                <a:latin typeface="Calibri"/>
                <a:ea typeface="Calibri"/>
                <a:cs typeface="Calibri"/>
                <a:sym typeface="Calibri"/>
              </a:rPr>
              <a:t>Methods</a:t>
            </a:r>
            <a:endParaRPr b="1" i="0" sz="2500" u="none" cap="none" strike="noStrike">
              <a:solidFill>
                <a:srgbClr val="B45F06"/>
              </a:solidFill>
              <a:latin typeface="Calibri"/>
              <a:ea typeface="Calibri"/>
              <a:cs typeface="Calibri"/>
              <a:sym typeface="Calibri"/>
            </a:endParaRPr>
          </a:p>
        </p:txBody>
      </p:sp>
      <p:sp>
        <p:nvSpPr>
          <p:cNvPr id="64" name="Google Shape;64;p1"/>
          <p:cNvSpPr txBox="1"/>
          <p:nvPr/>
        </p:nvSpPr>
        <p:spPr>
          <a:xfrm>
            <a:off x="7364529" y="2582754"/>
            <a:ext cx="1214050" cy="513987"/>
          </a:xfrm>
          <a:prstGeom prst="rect">
            <a:avLst/>
          </a:prstGeom>
          <a:noFill/>
          <a:ln>
            <a:noFill/>
          </a:ln>
        </p:spPr>
        <p:txBody>
          <a:bodyPr anchorCtr="0" anchor="t" bIns="64000" lIns="128000" spcFirstLastPara="1" rIns="128000" wrap="square" tIns="64000">
            <a:sp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rgbClr val="B45F06"/>
                </a:solidFill>
                <a:latin typeface="Calibri"/>
                <a:ea typeface="Calibri"/>
                <a:cs typeface="Calibri"/>
                <a:sym typeface="Calibri"/>
              </a:rPr>
              <a:t>Results</a:t>
            </a:r>
            <a:endParaRPr b="1" i="0" sz="2500" u="none" cap="none" strike="noStrike">
              <a:solidFill>
                <a:srgbClr val="B45F06"/>
              </a:solidFill>
              <a:latin typeface="Calibri"/>
              <a:ea typeface="Calibri"/>
              <a:cs typeface="Calibri"/>
              <a:sym typeface="Calibri"/>
            </a:endParaRPr>
          </a:p>
        </p:txBody>
      </p:sp>
      <p:sp>
        <p:nvSpPr>
          <p:cNvPr id="65" name="Google Shape;65;p1"/>
          <p:cNvSpPr txBox="1"/>
          <p:nvPr/>
        </p:nvSpPr>
        <p:spPr>
          <a:xfrm>
            <a:off x="10228845" y="2566661"/>
            <a:ext cx="1820400" cy="517200"/>
          </a:xfrm>
          <a:prstGeom prst="rect">
            <a:avLst/>
          </a:prstGeom>
          <a:noFill/>
          <a:ln>
            <a:noFill/>
          </a:ln>
        </p:spPr>
        <p:txBody>
          <a:bodyPr anchorCtr="0" anchor="t" bIns="64000" lIns="128000" spcFirstLastPara="1" rIns="128000" wrap="square" tIns="64000">
            <a:sp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rgbClr val="B45F06"/>
                </a:solidFill>
                <a:latin typeface="Calibri"/>
                <a:ea typeface="Calibri"/>
                <a:cs typeface="Calibri"/>
                <a:sym typeface="Calibri"/>
              </a:rPr>
              <a:t>Conclusions</a:t>
            </a:r>
            <a:endParaRPr b="1" i="0" sz="2500" u="none" cap="none" strike="noStrike">
              <a:solidFill>
                <a:srgbClr val="B45F06"/>
              </a:solidFill>
              <a:latin typeface="Calibri"/>
              <a:ea typeface="Calibri"/>
              <a:cs typeface="Calibri"/>
              <a:sym typeface="Calibri"/>
            </a:endParaRPr>
          </a:p>
        </p:txBody>
      </p:sp>
      <p:sp>
        <p:nvSpPr>
          <p:cNvPr id="66" name="Google Shape;66;p1"/>
          <p:cNvSpPr txBox="1"/>
          <p:nvPr/>
        </p:nvSpPr>
        <p:spPr>
          <a:xfrm>
            <a:off x="10167225" y="7475476"/>
            <a:ext cx="1925700" cy="517200"/>
          </a:xfrm>
          <a:prstGeom prst="rect">
            <a:avLst/>
          </a:prstGeom>
          <a:noFill/>
          <a:ln>
            <a:noFill/>
          </a:ln>
        </p:spPr>
        <p:txBody>
          <a:bodyPr anchorCtr="0" anchor="t" bIns="64000" lIns="128000" spcFirstLastPara="1" rIns="128000" wrap="square" tIns="64000">
            <a:sp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rgbClr val="B45F06"/>
                </a:solidFill>
                <a:latin typeface="Calibri"/>
                <a:ea typeface="Calibri"/>
                <a:cs typeface="Calibri"/>
                <a:sym typeface="Calibri"/>
              </a:rPr>
              <a:t>Bibliography</a:t>
            </a:r>
            <a:endParaRPr b="1" i="0" sz="2500" u="none" cap="none" strike="noStrike">
              <a:solidFill>
                <a:srgbClr val="B45F06"/>
              </a:solidFill>
              <a:latin typeface="Calibri"/>
              <a:ea typeface="Calibri"/>
              <a:cs typeface="Calibri"/>
              <a:sym typeface="Calibri"/>
            </a:endParaRPr>
          </a:p>
        </p:txBody>
      </p:sp>
      <p:pic>
        <p:nvPicPr>
          <p:cNvPr id="67" name="Google Shape;67;p1"/>
          <p:cNvPicPr preferRelativeResize="0"/>
          <p:nvPr/>
        </p:nvPicPr>
        <p:blipFill rotWithShape="1">
          <a:blip r:embed="rId4">
            <a:alphaModFix/>
          </a:blip>
          <a:srcRect b="0" l="0" r="0" t="0"/>
          <a:stretch/>
        </p:blipFill>
        <p:spPr>
          <a:xfrm>
            <a:off x="10801084" y="825062"/>
            <a:ext cx="1348740" cy="701040"/>
          </a:xfrm>
          <a:prstGeom prst="rect">
            <a:avLst/>
          </a:prstGeom>
          <a:noFill/>
          <a:ln>
            <a:noFill/>
          </a:ln>
        </p:spPr>
      </p:pic>
      <p:sp>
        <p:nvSpPr>
          <p:cNvPr id="68" name="Google Shape;68;p1"/>
          <p:cNvSpPr txBox="1"/>
          <p:nvPr/>
        </p:nvSpPr>
        <p:spPr>
          <a:xfrm>
            <a:off x="412150" y="3104475"/>
            <a:ext cx="2577900" cy="5868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IE" sz="1600" u="none" cap="none" strike="noStrike">
                <a:latin typeface="Calibri"/>
                <a:ea typeface="Calibri"/>
                <a:cs typeface="Calibri"/>
                <a:sym typeface="Calibri"/>
              </a:rPr>
              <a:t>This project was chosen for two reasons. </a:t>
            </a:r>
            <a:r>
              <a:rPr b="1" i="0" lang="en-IE" sz="1600" u="none" cap="none" strike="noStrike">
                <a:latin typeface="Calibri"/>
                <a:ea typeface="Calibri"/>
                <a:cs typeface="Calibri"/>
                <a:sym typeface="Calibri"/>
              </a:rPr>
              <a:t>Firstly </a:t>
            </a:r>
            <a:r>
              <a:rPr b="0" i="0" lang="en-IE" sz="1600" u="none" cap="none" strike="noStrike">
                <a:latin typeface="Calibri"/>
                <a:ea typeface="Calibri"/>
                <a:cs typeface="Calibri"/>
                <a:sym typeface="Calibri"/>
              </a:rPr>
              <a:t>due to it being at the forefront of study into the effectiveness of gamification techniques on long term behaviour change. Viewed here through measuring engagement on a health app and relating that to behaviour change eventually leading to dietary compliance. </a:t>
            </a:r>
            <a:r>
              <a:rPr b="1" i="0" lang="en-IE" sz="1600" u="none" cap="none" strike="noStrike">
                <a:latin typeface="Calibri"/>
                <a:ea typeface="Calibri"/>
                <a:cs typeface="Calibri"/>
                <a:sym typeface="Calibri"/>
              </a:rPr>
              <a:t>Secondly</a:t>
            </a:r>
            <a:r>
              <a:rPr b="0" i="0" lang="en-IE" sz="1600" u="none" cap="none" strike="noStrike">
                <a:latin typeface="Calibri"/>
                <a:ea typeface="Calibri"/>
                <a:cs typeface="Calibri"/>
                <a:sym typeface="Calibri"/>
              </a:rPr>
              <a:t>; the potential positive impact these findings could have on the lives of struggling coeliac patients. </a:t>
            </a:r>
            <a:endParaRPr b="0" i="0" sz="1600" u="none" cap="none" strike="noStrike">
              <a:latin typeface="Calibri"/>
              <a:ea typeface="Calibri"/>
              <a:cs typeface="Calibri"/>
              <a:sym typeface="Calibri"/>
            </a:endParaRPr>
          </a:p>
        </p:txBody>
      </p:sp>
      <p:sp>
        <p:nvSpPr>
          <p:cNvPr id="69" name="Google Shape;69;p1"/>
          <p:cNvSpPr txBox="1"/>
          <p:nvPr/>
        </p:nvSpPr>
        <p:spPr>
          <a:xfrm>
            <a:off x="3550563" y="3104475"/>
            <a:ext cx="2577900" cy="5868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b="0" i="0" lang="en-IE" sz="1600" u="none" cap="none" strike="noStrike">
                <a:solidFill>
                  <a:srgbClr val="000000"/>
                </a:solidFill>
                <a:latin typeface="Calibri"/>
                <a:ea typeface="Calibri"/>
                <a:cs typeface="Calibri"/>
                <a:sym typeface="Calibri"/>
              </a:rPr>
              <a:t>For the </a:t>
            </a:r>
            <a:r>
              <a:rPr b="1" i="0" lang="en-IE" sz="1600" u="none" cap="none" strike="noStrike">
                <a:solidFill>
                  <a:srgbClr val="000000"/>
                </a:solidFill>
                <a:latin typeface="Calibri"/>
                <a:ea typeface="Calibri"/>
                <a:cs typeface="Calibri"/>
                <a:sym typeface="Calibri"/>
              </a:rPr>
              <a:t>qualitative </a:t>
            </a:r>
            <a:r>
              <a:rPr b="0" i="0" lang="en-IE" sz="1600" u="none" cap="none" strike="noStrike">
                <a:solidFill>
                  <a:srgbClr val="000000"/>
                </a:solidFill>
                <a:latin typeface="Calibri"/>
                <a:ea typeface="Calibri"/>
                <a:cs typeface="Calibri"/>
                <a:sym typeface="Calibri"/>
              </a:rPr>
              <a:t>study we planned to deliver </a:t>
            </a:r>
            <a:r>
              <a:rPr b="0" i="0" lang="en-IE" sz="1600" u="none" cap="none" strike="noStrike">
                <a:solidFill>
                  <a:schemeClr val="dk1"/>
                </a:solidFill>
                <a:latin typeface="Calibri"/>
                <a:ea typeface="Calibri"/>
                <a:cs typeface="Calibri"/>
                <a:sym typeface="Calibri"/>
              </a:rPr>
              <a:t>questionnaire </a:t>
            </a:r>
            <a:r>
              <a:rPr b="0" i="0" lang="en-IE" sz="1600" u="none" cap="none" strike="noStrike">
                <a:solidFill>
                  <a:srgbClr val="000000"/>
                </a:solidFill>
                <a:latin typeface="Calibri"/>
                <a:ea typeface="Calibri"/>
                <a:cs typeface="Calibri"/>
                <a:sym typeface="Calibri"/>
              </a:rPr>
              <a:t>before and after the 21 day test. All in effort to</a:t>
            </a:r>
            <a:r>
              <a:rPr b="1" i="0" lang="en-IE" sz="1600" u="none" cap="none" strike="noStrike">
                <a:solidFill>
                  <a:srgbClr val="000000"/>
                </a:solidFill>
                <a:latin typeface="Calibri"/>
                <a:ea typeface="Calibri"/>
                <a:cs typeface="Calibri"/>
                <a:sym typeface="Calibri"/>
              </a:rPr>
              <a:t> isolate one metric</a:t>
            </a:r>
            <a:r>
              <a:rPr b="0" i="0" lang="en-IE" sz="1600" u="none" cap="none" strike="noStrike">
                <a:solidFill>
                  <a:srgbClr val="000000"/>
                </a:solidFill>
                <a:latin typeface="Calibri"/>
                <a:ea typeface="Calibri"/>
                <a:cs typeface="Calibri"/>
                <a:sym typeface="Calibri"/>
              </a:rPr>
              <a:t> - the effect of gamification on engagement. </a:t>
            </a:r>
            <a:endParaRPr b="0" i="0" sz="16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0" i="0" lang="en-IE" sz="1600" u="none" cap="none" strike="noStrike">
                <a:solidFill>
                  <a:srgbClr val="000000"/>
                </a:solidFill>
                <a:latin typeface="Calibri"/>
                <a:ea typeface="Calibri"/>
                <a:cs typeface="Calibri"/>
                <a:sym typeface="Calibri"/>
              </a:rPr>
              <a:t>To achieve this we will have a </a:t>
            </a:r>
            <a:r>
              <a:rPr b="0" i="0" lang="en-IE" sz="1600" u="none" cap="none" strike="noStrike">
                <a:solidFill>
                  <a:schemeClr val="dk1"/>
                </a:solidFill>
                <a:latin typeface="Calibri"/>
                <a:ea typeface="Calibri"/>
                <a:cs typeface="Calibri"/>
                <a:sym typeface="Calibri"/>
              </a:rPr>
              <a:t>coeliac </a:t>
            </a:r>
            <a:r>
              <a:rPr b="0" i="0" lang="en-IE" sz="1600" u="none" cap="none" strike="noStrike">
                <a:solidFill>
                  <a:srgbClr val="000000"/>
                </a:solidFill>
                <a:latin typeface="Calibri"/>
                <a:ea typeface="Calibri"/>
                <a:cs typeface="Calibri"/>
                <a:sym typeface="Calibri"/>
              </a:rPr>
              <a:t>control group testing a quiz with </a:t>
            </a:r>
            <a:r>
              <a:rPr b="1" i="0" lang="en-IE" sz="1600" u="none" cap="none" strike="noStrike">
                <a:solidFill>
                  <a:srgbClr val="000000"/>
                </a:solidFill>
                <a:latin typeface="Calibri"/>
                <a:ea typeface="Calibri"/>
                <a:cs typeface="Calibri"/>
                <a:sym typeface="Calibri"/>
              </a:rPr>
              <a:t>no </a:t>
            </a:r>
            <a:r>
              <a:rPr b="0" i="0" lang="en-IE" sz="1600" u="none" cap="none" strike="noStrike">
                <a:solidFill>
                  <a:srgbClr val="000000"/>
                </a:solidFill>
                <a:latin typeface="Calibri"/>
                <a:ea typeface="Calibri"/>
                <a:cs typeface="Calibri"/>
                <a:sym typeface="Calibri"/>
              </a:rPr>
              <a:t>gamified elements. Then there will be a group to test the gamified quiz. Both groups are to be tested both before and after the quiz using the qualitative method described above. This will be the most sure way to; </a:t>
            </a:r>
            <a:r>
              <a:rPr b="1" i="0" lang="en-IE" sz="1600" u="none" cap="none" strike="noStrike">
                <a:solidFill>
                  <a:srgbClr val="000000"/>
                </a:solidFill>
                <a:latin typeface="Calibri"/>
                <a:ea typeface="Calibri"/>
                <a:cs typeface="Calibri"/>
                <a:sym typeface="Calibri"/>
              </a:rPr>
              <a:t>Measure the effect which gamification holds over engagement.</a:t>
            </a:r>
            <a:endParaRPr b="1" i="0" sz="16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rgbClr val="000000"/>
              </a:solidFill>
              <a:latin typeface="Calibri"/>
              <a:ea typeface="Calibri"/>
              <a:cs typeface="Calibri"/>
              <a:sym typeface="Calibri"/>
            </a:endParaRPr>
          </a:p>
        </p:txBody>
      </p:sp>
      <p:sp>
        <p:nvSpPr>
          <p:cNvPr id="70" name="Google Shape;70;p1"/>
          <p:cNvSpPr txBox="1"/>
          <p:nvPr/>
        </p:nvSpPr>
        <p:spPr>
          <a:xfrm>
            <a:off x="9841125" y="3060288"/>
            <a:ext cx="2577900" cy="3835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lang="en-IE" sz="1600">
                <a:latin typeface="Calibri"/>
                <a:ea typeface="Calibri"/>
                <a:cs typeface="Calibri"/>
                <a:sym typeface="Calibri"/>
              </a:rPr>
              <a:t>T</a:t>
            </a:r>
            <a:r>
              <a:rPr b="0" i="0" lang="en-IE" sz="1600" u="none" cap="none" strike="noStrike">
                <a:solidFill>
                  <a:srgbClr val="000000"/>
                </a:solidFill>
                <a:latin typeface="Calibri"/>
                <a:ea typeface="Calibri"/>
                <a:cs typeface="Calibri"/>
                <a:sym typeface="Calibri"/>
              </a:rPr>
              <a:t>he </a:t>
            </a:r>
            <a:r>
              <a:rPr b="1" i="0" lang="en-IE" sz="1600" u="none" cap="none" strike="noStrike">
                <a:solidFill>
                  <a:srgbClr val="000000"/>
                </a:solidFill>
                <a:latin typeface="Calibri"/>
                <a:ea typeface="Calibri"/>
                <a:cs typeface="Calibri"/>
                <a:sym typeface="Calibri"/>
              </a:rPr>
              <a:t>benefits </a:t>
            </a:r>
            <a:r>
              <a:rPr b="0" i="0" lang="en-IE" sz="1600" u="none" cap="none" strike="noStrike">
                <a:solidFill>
                  <a:srgbClr val="000000"/>
                </a:solidFill>
                <a:latin typeface="Calibri"/>
                <a:ea typeface="Calibri"/>
                <a:cs typeface="Calibri"/>
                <a:sym typeface="Calibri"/>
              </a:rPr>
              <a:t>of gamification </a:t>
            </a:r>
            <a:r>
              <a:rPr lang="en-IE" sz="1600">
                <a:latin typeface="Calibri"/>
                <a:ea typeface="Calibri"/>
                <a:cs typeface="Calibri"/>
                <a:sym typeface="Calibri"/>
              </a:rPr>
              <a:t>have now become clear to me. For example the</a:t>
            </a:r>
            <a:r>
              <a:rPr b="0" i="0" lang="en-IE" sz="1600" u="none" cap="none" strike="noStrike">
                <a:solidFill>
                  <a:srgbClr val="000000"/>
                </a:solidFill>
                <a:latin typeface="Calibri"/>
                <a:ea typeface="Calibri"/>
                <a:cs typeface="Calibri"/>
                <a:sym typeface="Calibri"/>
              </a:rPr>
              <a:t> higher likelihood of user engagement and therefore </a:t>
            </a:r>
            <a:r>
              <a:rPr b="1" i="0" lang="en-IE" sz="1600" u="none" cap="none" strike="noStrike">
                <a:solidFill>
                  <a:srgbClr val="000000"/>
                </a:solidFill>
                <a:latin typeface="Calibri"/>
                <a:ea typeface="Calibri"/>
                <a:cs typeface="Calibri"/>
                <a:sym typeface="Calibri"/>
              </a:rPr>
              <a:t>compliance </a:t>
            </a:r>
            <a:r>
              <a:rPr b="0" i="0" lang="en-IE" sz="1600" u="none" cap="none" strike="noStrike">
                <a:solidFill>
                  <a:srgbClr val="000000"/>
                </a:solidFill>
                <a:latin typeface="Calibri"/>
                <a:ea typeface="Calibri"/>
                <a:cs typeface="Calibri"/>
                <a:sym typeface="Calibri"/>
              </a:rPr>
              <a:t>in important matters such as Coeliac diet. </a:t>
            </a:r>
            <a:r>
              <a:rPr lang="en-IE" sz="1600">
                <a:latin typeface="Calibri"/>
                <a:ea typeface="Calibri"/>
                <a:cs typeface="Calibri"/>
                <a:sym typeface="Calibri"/>
              </a:rPr>
              <a:t>Also I have seen </a:t>
            </a:r>
            <a:r>
              <a:rPr b="0" i="0" lang="en-IE" sz="1600" u="none" cap="none" strike="noStrike">
                <a:solidFill>
                  <a:srgbClr val="000000"/>
                </a:solidFill>
                <a:latin typeface="Calibri"/>
                <a:ea typeface="Calibri"/>
                <a:cs typeface="Calibri"/>
                <a:sym typeface="Calibri"/>
              </a:rPr>
              <a:t>the </a:t>
            </a:r>
            <a:r>
              <a:rPr b="1" i="0" lang="en-IE" sz="1600" u="none" cap="none" strike="noStrike">
                <a:solidFill>
                  <a:srgbClr val="000000"/>
                </a:solidFill>
                <a:latin typeface="Calibri"/>
                <a:ea typeface="Calibri"/>
                <a:cs typeface="Calibri"/>
                <a:sym typeface="Calibri"/>
              </a:rPr>
              <a:t>pitfalls </a:t>
            </a:r>
            <a:r>
              <a:rPr b="0" i="0" lang="en-IE" sz="1600" u="none" cap="none" strike="noStrike">
                <a:solidFill>
                  <a:srgbClr val="000000"/>
                </a:solidFill>
                <a:latin typeface="Calibri"/>
                <a:ea typeface="Calibri"/>
                <a:cs typeface="Calibri"/>
                <a:sym typeface="Calibri"/>
              </a:rPr>
              <a:t>of overusing gamified techniques without suitable use case; i.e </a:t>
            </a:r>
            <a:r>
              <a:rPr b="1" lang="en-IE" sz="1600">
                <a:latin typeface="Calibri"/>
                <a:ea typeface="Calibri"/>
                <a:cs typeface="Calibri"/>
                <a:sym typeface="Calibri"/>
              </a:rPr>
              <a:t>oversaturation</a:t>
            </a:r>
            <a:r>
              <a:rPr b="1" i="0" lang="en-IE" sz="1600" u="none" cap="none" strike="noStrike">
                <a:solidFill>
                  <a:srgbClr val="000000"/>
                </a:solidFill>
                <a:latin typeface="Calibri"/>
                <a:ea typeface="Calibri"/>
                <a:cs typeface="Calibri"/>
                <a:sym typeface="Calibri"/>
              </a:rPr>
              <a:t> </a:t>
            </a:r>
            <a:r>
              <a:rPr b="0" i="0" lang="en-IE" sz="1600" u="none" cap="none" strike="noStrike">
                <a:solidFill>
                  <a:srgbClr val="000000"/>
                </a:solidFill>
                <a:latin typeface="Calibri"/>
                <a:ea typeface="Calibri"/>
                <a:cs typeface="Calibri"/>
                <a:sym typeface="Calibri"/>
              </a:rPr>
              <a:t>of an app. If I could </a:t>
            </a:r>
            <a:r>
              <a:rPr b="1" i="0" lang="en-IE" sz="1600" u="none" cap="none" strike="noStrike">
                <a:solidFill>
                  <a:srgbClr val="000000"/>
                </a:solidFill>
                <a:latin typeface="Calibri"/>
                <a:ea typeface="Calibri"/>
                <a:cs typeface="Calibri"/>
                <a:sym typeface="Calibri"/>
              </a:rPr>
              <a:t>start over</a:t>
            </a:r>
            <a:r>
              <a:rPr b="0" i="0" lang="en-IE" sz="1600" u="none" cap="none" strike="noStrike">
                <a:solidFill>
                  <a:srgbClr val="000000"/>
                </a:solidFill>
                <a:latin typeface="Calibri"/>
                <a:ea typeface="Calibri"/>
                <a:cs typeface="Calibri"/>
                <a:sym typeface="Calibri"/>
              </a:rPr>
              <a:t> I would prepare backup study for extreme cases, as we find ourselves in today.</a:t>
            </a:r>
            <a:endParaRPr b="0" i="0" sz="1600" u="none" cap="none" strike="noStrike">
              <a:solidFill>
                <a:srgbClr val="000000"/>
              </a:solidFill>
              <a:latin typeface="Calibri"/>
              <a:ea typeface="Calibri"/>
              <a:cs typeface="Calibri"/>
              <a:sym typeface="Calibri"/>
            </a:endParaRPr>
          </a:p>
        </p:txBody>
      </p:sp>
      <p:sp>
        <p:nvSpPr>
          <p:cNvPr id="71" name="Google Shape;71;p1"/>
          <p:cNvSpPr txBox="1"/>
          <p:nvPr/>
        </p:nvSpPr>
        <p:spPr>
          <a:xfrm>
            <a:off x="6689000" y="7956025"/>
            <a:ext cx="5923500" cy="1081500"/>
          </a:xfrm>
          <a:prstGeom prst="rect">
            <a:avLst/>
          </a:prstGeom>
          <a:noFill/>
          <a:ln>
            <a:noFill/>
          </a:ln>
        </p:spPr>
        <p:txBody>
          <a:bodyPr anchorCtr="0" anchor="t" bIns="45700" lIns="91425" spcFirstLastPara="1" rIns="91425" wrap="square" tIns="45700">
            <a:spAutoFit/>
          </a:bodyPr>
          <a:lstStyle/>
          <a:p>
            <a:pPr indent="-304800" lvl="0" marL="304800" marR="0" rtl="0" algn="l">
              <a:lnSpc>
                <a:spcPct val="100000"/>
              </a:lnSpc>
              <a:spcBef>
                <a:spcPts val="1200"/>
              </a:spcBef>
              <a:spcAft>
                <a:spcPts val="1200"/>
              </a:spcAft>
              <a:buClr>
                <a:schemeClr val="dk1"/>
              </a:buClr>
              <a:buSzPts val="1100"/>
              <a:buFont typeface="Arial"/>
              <a:buNone/>
            </a:pPr>
            <a:r>
              <a:rPr b="1" i="0" lang="en-IE" sz="1600" u="none" cap="none" strike="noStrike">
                <a:solidFill>
                  <a:schemeClr val="dk1"/>
                </a:solidFill>
                <a:uFill>
                  <a:noFill/>
                </a:uFill>
                <a:latin typeface="Calibri"/>
                <a:ea typeface="Calibri"/>
                <a:cs typeface="Calibri"/>
                <a:sym typeface="Calibri"/>
                <a:hlinkClick r:id="rId5"/>
              </a:rPr>
              <a:t>Cugelman, Brian. 2013. “Gamification: What It Is and Why It Matters to Digital Health Behavior Change Developers.” </a:t>
            </a:r>
            <a:r>
              <a:rPr b="1" i="1" lang="en-IE" sz="1600" u="none" cap="none" strike="noStrike">
                <a:solidFill>
                  <a:schemeClr val="dk1"/>
                </a:solidFill>
                <a:uFill>
                  <a:noFill/>
                </a:uFill>
                <a:latin typeface="Calibri"/>
                <a:ea typeface="Calibri"/>
                <a:cs typeface="Calibri"/>
                <a:sym typeface="Calibri"/>
                <a:hlinkClick r:id="rId6"/>
              </a:rPr>
              <a:t>JMIR Serious Games</a:t>
            </a:r>
            <a:r>
              <a:rPr b="1" i="0" lang="en-IE" sz="1600" u="none" cap="none" strike="noStrike">
                <a:solidFill>
                  <a:schemeClr val="dk1"/>
                </a:solidFill>
                <a:uFill>
                  <a:noFill/>
                </a:uFill>
                <a:latin typeface="Calibri"/>
                <a:ea typeface="Calibri"/>
                <a:cs typeface="Calibri"/>
                <a:sym typeface="Calibri"/>
                <a:hlinkClick r:id="rId7"/>
              </a:rPr>
              <a:t> 1 (1). https://doi.org/</a:t>
            </a:r>
            <a:r>
              <a:rPr b="1" i="0" lang="en-IE" sz="1600" u="none" cap="none" strike="noStrike">
                <a:solidFill>
                  <a:schemeClr val="dk1"/>
                </a:solidFill>
                <a:uFill>
                  <a:noFill/>
                </a:uFill>
                <a:latin typeface="Calibri"/>
                <a:ea typeface="Calibri"/>
                <a:cs typeface="Calibri"/>
                <a:sym typeface="Calibri"/>
                <a:hlinkClick r:id="rId8"/>
              </a:rPr>
              <a:t>10.2196/games.3139</a:t>
            </a:r>
            <a:r>
              <a:rPr b="1" i="0" lang="en-IE" sz="1600" u="none" cap="none" strike="noStrike">
                <a:solidFill>
                  <a:schemeClr val="dk1"/>
                </a:solidFill>
                <a:uFill>
                  <a:noFill/>
                </a:uFill>
                <a:latin typeface="Calibri"/>
                <a:ea typeface="Calibri"/>
                <a:cs typeface="Calibri"/>
                <a:sym typeface="Calibri"/>
                <a:hlinkClick r:id="rId9"/>
              </a:rPr>
              <a:t>.</a:t>
            </a:r>
            <a:endParaRPr b="1" i="0" sz="1600" u="none" cap="none" strike="noStrike">
              <a:solidFill>
                <a:schemeClr val="dk1"/>
              </a:solidFill>
              <a:latin typeface="Calibri"/>
              <a:ea typeface="Calibri"/>
              <a:cs typeface="Calibri"/>
              <a:sym typeface="Calibri"/>
            </a:endParaRPr>
          </a:p>
        </p:txBody>
      </p:sp>
      <p:sp>
        <p:nvSpPr>
          <p:cNvPr id="72" name="Google Shape;72;p1"/>
          <p:cNvSpPr txBox="1"/>
          <p:nvPr/>
        </p:nvSpPr>
        <p:spPr>
          <a:xfrm>
            <a:off x="6689000" y="3060300"/>
            <a:ext cx="2577900" cy="4177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Arial"/>
              <a:buNone/>
            </a:pPr>
            <a:r>
              <a:rPr b="1" i="0" lang="en-IE" sz="1600" u="none" cap="none" strike="noStrike">
                <a:solidFill>
                  <a:srgbClr val="000000"/>
                </a:solidFill>
                <a:latin typeface="Calibri"/>
                <a:ea typeface="Calibri"/>
                <a:cs typeface="Calibri"/>
                <a:sym typeface="Calibri"/>
              </a:rPr>
              <a:t>N.B</a:t>
            </a:r>
            <a:r>
              <a:rPr b="0" i="0" lang="en-IE" sz="1600" u="none" cap="none" strike="noStrike">
                <a:solidFill>
                  <a:srgbClr val="000000"/>
                </a:solidFill>
                <a:latin typeface="Calibri"/>
                <a:ea typeface="Calibri"/>
                <a:cs typeface="Calibri"/>
                <a:sym typeface="Calibri"/>
              </a:rPr>
              <a:t>: Unfortunately due to the Covid-19 pandemic the </a:t>
            </a:r>
            <a:r>
              <a:rPr b="0" i="0" lang="en-IE" sz="1600" u="sng" cap="none" strike="noStrike">
                <a:solidFill>
                  <a:schemeClr val="hlink"/>
                </a:solidFill>
                <a:latin typeface="Calibri"/>
                <a:ea typeface="Calibri"/>
                <a:cs typeface="Calibri"/>
                <a:sym typeface="Calibri"/>
                <a:hlinkClick r:id="rId10"/>
              </a:rPr>
              <a:t>planned 21 day challenge</a:t>
            </a:r>
            <a:r>
              <a:rPr b="0" i="0" lang="en-IE" sz="1600" u="none" cap="none" strike="noStrike">
                <a:solidFill>
                  <a:srgbClr val="000000"/>
                </a:solidFill>
                <a:latin typeface="Calibri"/>
                <a:ea typeface="Calibri"/>
                <a:cs typeface="Calibri"/>
                <a:sym typeface="Calibri"/>
              </a:rPr>
              <a:t> was unable to go ahead as planned on March 1st or any other date thereafter during the remaining academic calendar. However I was suggested by my supervisor to state that the original study as shown here was in fact outlined with a clear plan and goal in sight and should be considered as an extreme circumstance meaning another high level study could not be produced within the new timeframe.</a:t>
            </a:r>
            <a:endParaRPr b="0" i="0" sz="16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pic>
        <p:nvPicPr>
          <p:cNvPr id="73" name="Google Shape;73;p1"/>
          <p:cNvPicPr preferRelativeResize="0"/>
          <p:nvPr/>
        </p:nvPicPr>
        <p:blipFill rotWithShape="1">
          <a:blip r:embed="rId11">
            <a:alphaModFix/>
          </a:blip>
          <a:srcRect b="10368" l="0" r="0" t="31964"/>
          <a:stretch/>
        </p:blipFill>
        <p:spPr>
          <a:xfrm>
            <a:off x="731375" y="7408975"/>
            <a:ext cx="1925699" cy="1628549"/>
          </a:xfrm>
          <a:prstGeom prst="rect">
            <a:avLst/>
          </a:prstGeom>
          <a:noFill/>
          <a:ln>
            <a:noFill/>
          </a:ln>
        </p:spPr>
      </p:pic>
      <p:sp>
        <p:nvSpPr>
          <p:cNvPr id="74" name="Google Shape;74;p1"/>
          <p:cNvSpPr txBox="1"/>
          <p:nvPr/>
        </p:nvSpPr>
        <p:spPr>
          <a:xfrm>
            <a:off x="715945" y="2582754"/>
            <a:ext cx="1917300" cy="513900"/>
          </a:xfrm>
          <a:prstGeom prst="rect">
            <a:avLst/>
          </a:prstGeom>
          <a:noFill/>
          <a:ln>
            <a:noFill/>
          </a:ln>
        </p:spPr>
        <p:txBody>
          <a:bodyPr anchorCtr="0" anchor="t" bIns="64000" lIns="128000" spcFirstLastPara="1" rIns="128000" wrap="square" tIns="64000">
            <a:spAutoFit/>
          </a:bodyPr>
          <a:lstStyle/>
          <a:p>
            <a:pPr indent="0" lvl="0" marL="0" marR="0" rtl="0" algn="l">
              <a:lnSpc>
                <a:spcPct val="100000"/>
              </a:lnSpc>
              <a:spcBef>
                <a:spcPts val="0"/>
              </a:spcBef>
              <a:spcAft>
                <a:spcPts val="0"/>
              </a:spcAft>
              <a:buClr>
                <a:srgbClr val="000000"/>
              </a:buClr>
              <a:buSzPts val="2500"/>
              <a:buFont typeface="Arial"/>
              <a:buNone/>
            </a:pPr>
            <a:r>
              <a:rPr b="1" i="0" lang="en-IE" sz="2500" u="none" cap="none" strike="noStrike">
                <a:solidFill>
                  <a:srgbClr val="B45F06"/>
                </a:solidFill>
                <a:latin typeface="Calibri"/>
                <a:ea typeface="Calibri"/>
                <a:cs typeface="Calibri"/>
                <a:sym typeface="Calibri"/>
              </a:rPr>
              <a:t>Introduction</a:t>
            </a:r>
            <a:endParaRPr b="1" i="0" sz="2500" u="none" cap="none" strike="noStrike">
              <a:solidFill>
                <a:srgbClr val="B45F06"/>
              </a:solidFill>
              <a:latin typeface="Calibri"/>
              <a:ea typeface="Calibri"/>
              <a:cs typeface="Calibri"/>
              <a:sym typeface="Calibri"/>
            </a:endParaRPr>
          </a:p>
        </p:txBody>
      </p:sp>
      <p:sp>
        <p:nvSpPr>
          <p:cNvPr id="75" name="Google Shape;75;p1"/>
          <p:cNvSpPr txBox="1"/>
          <p:nvPr/>
        </p:nvSpPr>
        <p:spPr>
          <a:xfrm>
            <a:off x="4347588" y="1529913"/>
            <a:ext cx="4106400" cy="437100"/>
          </a:xfrm>
          <a:prstGeom prst="rect">
            <a:avLst/>
          </a:prstGeom>
          <a:noFill/>
          <a:ln>
            <a:noFill/>
          </a:ln>
        </p:spPr>
        <p:txBody>
          <a:bodyPr anchorCtr="0" anchor="t" bIns="64000" lIns="128000" spcFirstLastPara="1" rIns="128000" wrap="square" tIns="64000">
            <a:noAutofit/>
          </a:bodyPr>
          <a:lstStyle/>
          <a:p>
            <a:pPr indent="0" lvl="0" marL="0" marR="0" rtl="0" algn="ctr">
              <a:lnSpc>
                <a:spcPct val="100000"/>
              </a:lnSpc>
              <a:spcBef>
                <a:spcPts val="0"/>
              </a:spcBef>
              <a:spcAft>
                <a:spcPts val="0"/>
              </a:spcAft>
              <a:buClr>
                <a:srgbClr val="000000"/>
              </a:buClr>
              <a:buSzPts val="2000"/>
              <a:buFont typeface="Arial"/>
              <a:buNone/>
            </a:pPr>
            <a:r>
              <a:rPr i="1" lang="en-IE" sz="1800">
                <a:solidFill>
                  <a:schemeClr val="dk1"/>
                </a:solidFill>
                <a:latin typeface="Calibri"/>
                <a:ea typeface="Calibri"/>
                <a:cs typeface="Calibri"/>
                <a:sym typeface="Calibri"/>
              </a:rPr>
              <a:t>This project was funded by </a:t>
            </a:r>
            <a:r>
              <a:rPr i="1" lang="en-IE" sz="1800" u="sng">
                <a:solidFill>
                  <a:schemeClr val="hlink"/>
                </a:solidFill>
                <a:latin typeface="Calibri"/>
                <a:ea typeface="Calibri"/>
                <a:cs typeface="Calibri"/>
                <a:sym typeface="Calibri"/>
                <a:hlinkClick r:id="rId12"/>
              </a:rPr>
              <a:t>Erasmus+</a:t>
            </a:r>
            <a:endParaRPr b="0" i="1"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2017-03-30T15:43:19Z</dcterms:created>
  <dc:creator>Philip Bourke</dc:creator>
</cp:coreProperties>
</file>