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2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46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48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47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685800" y="1600200"/>
            <a:ext cx="7772040" cy="825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685800" y="1600200"/>
            <a:ext cx="7772040" cy="825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685800" y="1600200"/>
            <a:ext cx="7772040" cy="825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8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 w="1584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6047280" y="1824480"/>
            <a:ext cx="2876040" cy="71352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2619360" y="1696320"/>
            <a:ext cx="5544000" cy="84960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2828880" y="1708560"/>
            <a:ext cx="5467680" cy="774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4" name="CustomShape 5"/>
          <p:cNvSpPr/>
          <p:nvPr/>
        </p:nvSpPr>
        <p:spPr>
          <a:xfrm>
            <a:off x="5609520" y="1694880"/>
            <a:ext cx="3307680" cy="6512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5" name="CustomShape 6"/>
          <p:cNvSpPr/>
          <p:nvPr/>
        </p:nvSpPr>
        <p:spPr>
          <a:xfrm>
            <a:off x="211680" y="1679400"/>
            <a:ext cx="8723160" cy="1329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228600" y="228600"/>
            <a:ext cx="8695440" cy="603468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 w="1584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6054840" y="5499360"/>
            <a:ext cx="2879640" cy="71460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2622240" y="5370840"/>
            <a:ext cx="5551200" cy="85104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2832120" y="5383080"/>
            <a:ext cx="5474520" cy="7750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10" name="CustomShape 11"/>
          <p:cNvSpPr/>
          <p:nvPr/>
        </p:nvSpPr>
        <p:spPr>
          <a:xfrm>
            <a:off x="5616360" y="5369760"/>
            <a:ext cx="3312000" cy="6519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11" name="CustomShape 12"/>
          <p:cNvSpPr/>
          <p:nvPr/>
        </p:nvSpPr>
        <p:spPr>
          <a:xfrm>
            <a:off x="211680" y="5353920"/>
            <a:ext cx="8723160" cy="1331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79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nl-NL" sz="4400">
                <a:solidFill>
                  <a:srgbClr val="ffffff"/>
                </a:solidFill>
                <a:latin typeface="Candara"/>
              </a:rPr>
              <a:t>Click to edit the title text formatKlik om de stijl te bewerken</a:t>
            </a:r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073e87"/>
                </a:solidFill>
                <a:latin typeface="Candara"/>
              </a:rPr>
              <a:t>8/5/14</a:t>
            </a:r>
            <a:endParaRPr/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D7F07A8F-4A56-4C2F-B453-73F48346D00B}" type="slidenum">
              <a:rPr lang="en-US" sz="1000">
                <a:solidFill>
                  <a:srgbClr val="073e87"/>
                </a:solidFill>
                <a:latin typeface="Candara"/>
              </a:rPr>
              <a:t>&lt;number&gt;</a:t>
            </a:fld>
            <a:endParaRPr/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l-NL" sz="2400">
                <a:latin typeface="Candar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l-NL" sz="2000">
                <a:latin typeface="Candar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l-NL">
                <a:latin typeface="Candar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l-NL" sz="1600">
                <a:latin typeface="Candar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l-NL" sz="2000">
                <a:latin typeface="Candar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l-NL" sz="2000">
                <a:latin typeface="Candar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l-NL" sz="2000">
                <a:latin typeface="Candar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 w="15840">
            <a:noFill/>
          </a:ln>
        </p:spPr>
      </p:sp>
      <p:sp>
        <p:nvSpPr>
          <p:cNvPr id="52" name="CustomShape 2"/>
          <p:cNvSpPr/>
          <p:nvPr/>
        </p:nvSpPr>
        <p:spPr>
          <a:xfrm>
            <a:off x="6047280" y="1824480"/>
            <a:ext cx="2876040" cy="71352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53" name="CustomShape 3"/>
          <p:cNvSpPr/>
          <p:nvPr/>
        </p:nvSpPr>
        <p:spPr>
          <a:xfrm>
            <a:off x="2619360" y="1696320"/>
            <a:ext cx="5544000" cy="84960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54" name="CustomShape 4"/>
          <p:cNvSpPr/>
          <p:nvPr/>
        </p:nvSpPr>
        <p:spPr>
          <a:xfrm>
            <a:off x="2828880" y="1708560"/>
            <a:ext cx="5467680" cy="774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55" name="CustomShape 5"/>
          <p:cNvSpPr/>
          <p:nvPr/>
        </p:nvSpPr>
        <p:spPr>
          <a:xfrm>
            <a:off x="5609520" y="1694880"/>
            <a:ext cx="3307680" cy="6512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56" name="CustomShape 6"/>
          <p:cNvSpPr/>
          <p:nvPr/>
        </p:nvSpPr>
        <p:spPr>
          <a:xfrm>
            <a:off x="211680" y="1679400"/>
            <a:ext cx="8723160" cy="1329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7" name="PlaceHolder 7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4400">
                <a:solidFill>
                  <a:srgbClr val="ffffff"/>
                </a:solidFill>
                <a:latin typeface="Candara"/>
              </a:rPr>
              <a:t>Click to edit the title text formatKlik om de stijl te bewerken</a:t>
            </a:r>
            <a:endParaRPr/>
          </a:p>
        </p:txBody>
      </p:sp>
      <p:sp>
        <p:nvSpPr>
          <p:cNvPr id="58" name="PlaceHolder 8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073e87"/>
                </a:solidFill>
                <a:latin typeface="Candara"/>
              </a:rPr>
              <a:t>8/5/14</a:t>
            </a:r>
            <a:endParaRPr/>
          </a:p>
        </p:txBody>
      </p:sp>
      <p:sp>
        <p:nvSpPr>
          <p:cNvPr id="59" name="PlaceHolder 9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60" name="PlaceHolder 10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0016A82-8B05-4043-B0DB-2523B33DE842}" type="slidenum">
              <a:rPr lang="en-US" sz="1000">
                <a:solidFill>
                  <a:srgbClr val="073e87"/>
                </a:solidFill>
                <a:latin typeface="Candara"/>
              </a:rPr>
              <a:t>&lt;number&gt;</a:t>
            </a:fld>
            <a:endParaRPr/>
          </a:p>
        </p:txBody>
      </p:sp>
      <p:sp>
        <p:nvSpPr>
          <p:cNvPr id="6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l-NL" sz="2400">
                <a:latin typeface="Candar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l-NL" sz="2000">
                <a:latin typeface="Candar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l-NL">
                <a:latin typeface="Candar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l-NL" sz="1600">
                <a:latin typeface="Candar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l-NL" sz="2000">
                <a:latin typeface="Candar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l-NL" sz="2000">
                <a:latin typeface="Candar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l-NL" sz="2000">
                <a:latin typeface="Candar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 w="15840">
            <a:noFill/>
          </a:ln>
        </p:spPr>
      </p:sp>
      <p:sp>
        <p:nvSpPr>
          <p:cNvPr id="97" name="CustomShape 2"/>
          <p:cNvSpPr/>
          <p:nvPr/>
        </p:nvSpPr>
        <p:spPr>
          <a:xfrm>
            <a:off x="6047280" y="1824480"/>
            <a:ext cx="2876040" cy="71352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98" name="CustomShape 3"/>
          <p:cNvSpPr/>
          <p:nvPr/>
        </p:nvSpPr>
        <p:spPr>
          <a:xfrm>
            <a:off x="2619360" y="1696320"/>
            <a:ext cx="5544000" cy="84960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99" name="CustomShape 4"/>
          <p:cNvSpPr/>
          <p:nvPr/>
        </p:nvSpPr>
        <p:spPr>
          <a:xfrm>
            <a:off x="2828880" y="1708560"/>
            <a:ext cx="5467680" cy="774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100" name="CustomShape 5"/>
          <p:cNvSpPr/>
          <p:nvPr/>
        </p:nvSpPr>
        <p:spPr>
          <a:xfrm>
            <a:off x="5609520" y="1694880"/>
            <a:ext cx="3307680" cy="6512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101" name="CustomShape 6"/>
          <p:cNvSpPr/>
          <p:nvPr/>
        </p:nvSpPr>
        <p:spPr>
          <a:xfrm>
            <a:off x="211680" y="1679400"/>
            <a:ext cx="8723160" cy="1329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nl-NL" sz="2400">
                <a:solidFill>
                  <a:srgbClr val="073e87"/>
                </a:solidFill>
                <a:latin typeface="Candar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l-NL" sz="2400">
                <a:solidFill>
                  <a:srgbClr val="073e87"/>
                </a:solidFill>
                <a:latin typeface="Candar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l-NL" sz="2400">
                <a:solidFill>
                  <a:srgbClr val="073e87"/>
                </a:solidFill>
                <a:latin typeface="Candar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l-NL" sz="2400">
                <a:solidFill>
                  <a:srgbClr val="073e87"/>
                </a:solidFill>
                <a:latin typeface="Candar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l-NL" sz="2400">
                <a:solidFill>
                  <a:srgbClr val="073e87"/>
                </a:solidFill>
                <a:latin typeface="Candar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l-NL" sz="2400">
                <a:solidFill>
                  <a:srgbClr val="073e87"/>
                </a:solidFill>
                <a:latin typeface="Candar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nl-NL" sz="2400">
                <a:solidFill>
                  <a:srgbClr val="073e87"/>
                </a:solidFill>
                <a:latin typeface="Candara"/>
              </a:rPr>
              <a:t>Seventh Outline LevelKlik om de modelstijlen te bewerken</a:t>
            </a:r>
            <a:endParaRPr/>
          </a:p>
          <a:p>
            <a:pPr lvl="1">
              <a:lnSpc>
                <a:spcPct val="100000"/>
              </a:lnSpc>
              <a:buFont typeface="Symbol"/>
              <a:buChar char=""/>
            </a:pPr>
            <a:r>
              <a:rPr lang="nl-NL" sz="2200">
                <a:solidFill>
                  <a:srgbClr val="073e87"/>
                </a:solidFill>
                <a:latin typeface="Candara"/>
              </a:rPr>
              <a:t>Tweede niveau</a:t>
            </a:r>
            <a:endParaRPr/>
          </a:p>
          <a:p>
            <a:pPr lvl="2">
              <a:lnSpc>
                <a:spcPct val="100000"/>
              </a:lnSpc>
              <a:buFont typeface="Symbol"/>
              <a:buChar char=""/>
            </a:pPr>
            <a:r>
              <a:rPr lang="nl-NL" sz="2000">
                <a:solidFill>
                  <a:srgbClr val="073e87"/>
                </a:solidFill>
                <a:latin typeface="Candara"/>
              </a:rPr>
              <a:t>Derde niveau</a:t>
            </a:r>
            <a:endParaRPr/>
          </a:p>
          <a:p>
            <a:pPr lvl="3">
              <a:lnSpc>
                <a:spcPct val="100000"/>
              </a:lnSpc>
              <a:buFont typeface="Symbol"/>
              <a:buChar char=""/>
            </a:pPr>
            <a:r>
              <a:rPr lang="nl-NL">
                <a:solidFill>
                  <a:srgbClr val="073e87"/>
                </a:solidFill>
                <a:latin typeface="Candara"/>
              </a:rPr>
              <a:t>Vierde niveau</a:t>
            </a:r>
            <a:endParaRPr/>
          </a:p>
          <a:p>
            <a:pPr lvl="4">
              <a:lnSpc>
                <a:spcPct val="100000"/>
              </a:lnSpc>
              <a:buFont typeface="Symbol"/>
              <a:buChar char=""/>
            </a:pPr>
            <a:r>
              <a:rPr lang="nl-NL" sz="1600">
                <a:solidFill>
                  <a:srgbClr val="073e87"/>
                </a:solidFill>
                <a:latin typeface="Candara"/>
              </a:rPr>
              <a:t>Vijfde niveau</a:t>
            </a:r>
            <a:endParaRPr/>
          </a:p>
        </p:txBody>
      </p:sp>
      <p:sp>
        <p:nvSpPr>
          <p:cNvPr id="103" name="PlaceHolder 8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073e87"/>
                </a:solidFill>
                <a:latin typeface="Candara"/>
              </a:rPr>
              <a:t>8/5/14</a:t>
            </a:r>
            <a:endParaRPr/>
          </a:p>
        </p:txBody>
      </p:sp>
      <p:sp>
        <p:nvSpPr>
          <p:cNvPr id="104" name="PlaceHolder 9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05" name="PlaceHolder 10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AD6AE3E-80E6-4697-B564-AF15B5B673EE}" type="slidenum">
              <a:rPr lang="en-US" sz="1000">
                <a:solidFill>
                  <a:srgbClr val="073e87"/>
                </a:solidFill>
                <a:latin typeface="Candara"/>
              </a:rPr>
              <a:t>&lt;number&gt;</a:t>
            </a:fld>
            <a:endParaRPr/>
          </a:p>
        </p:txBody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4400">
                <a:solidFill>
                  <a:srgbClr val="ffffff"/>
                </a:solidFill>
                <a:latin typeface="Candara"/>
              </a:rPr>
              <a:t>Click to edit the title text formatKlik om de stijl te bewerken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85800" y="1600200"/>
            <a:ext cx="7772040" cy="1779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nl-NL" sz="4400">
                <a:solidFill>
                  <a:srgbClr val="ffffff"/>
                </a:solidFill>
                <a:latin typeface="Candara"/>
              </a:rPr>
              <a:t>VirtualBox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1371600" y="3556080"/>
            <a:ext cx="6400440" cy="1472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ndara"/>
              </a:rPr>
              <a:t>VirtualBox allows you to create virtual computers within your physical computer. </a:t>
            </a:r>
            <a:endParaRPr/>
          </a:p>
        </p:txBody>
      </p:sp>
      <p:pic>
        <p:nvPicPr>
          <p:cNvPr id="143" name="Afbeelding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  <p:pic>
        <p:nvPicPr>
          <p:cNvPr id="144" name="Afbeelding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44360" y="1513440"/>
            <a:ext cx="2221920" cy="222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170" name="Afbeelding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  <p:pic>
        <p:nvPicPr>
          <p:cNvPr id="171" name="Tijdelijke aanduiding voor inhoud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30800" y="1648080"/>
            <a:ext cx="4082760" cy="420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4400">
                <a:solidFill>
                  <a:srgbClr val="ffffff"/>
                </a:solidFill>
                <a:latin typeface="Candara"/>
              </a:rPr>
              <a:t>Install xubuntu</a:t>
            </a:r>
            <a:endParaRPr/>
          </a:p>
        </p:txBody>
      </p:sp>
      <p:pic>
        <p:nvPicPr>
          <p:cNvPr id="173" name="Afbeelding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  <p:pic>
        <p:nvPicPr>
          <p:cNvPr id="174" name="Tijdelijke aanduiding voor inhoud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60760" y="1590840"/>
            <a:ext cx="5622480" cy="419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176" name="Afbeelding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  <p:pic>
        <p:nvPicPr>
          <p:cNvPr id="177" name="Tijdelijke aanduiding voor inhoud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96800" y="1646280"/>
            <a:ext cx="6350400" cy="403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179" name="Afbeelding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  <p:pic>
        <p:nvPicPr>
          <p:cNvPr id="180" name="Tijdelijke aanduiding voor inhoud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94800" y="1371600"/>
            <a:ext cx="5954760" cy="445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182" name="Afbeelding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  <p:pic>
        <p:nvPicPr>
          <p:cNvPr id="183" name="Tijdelijke aanduiding voor inhoud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0" y="1362240"/>
            <a:ext cx="5029200" cy="428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185" name="Afbeelding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  <p:pic>
        <p:nvPicPr>
          <p:cNvPr id="186" name="Tijdelijke aanduiding voor inhoud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0" y="1383480"/>
            <a:ext cx="5029200" cy="417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188" name="Afbeelding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  <p:pic>
        <p:nvPicPr>
          <p:cNvPr id="189" name="Tijdelijke aanduiding voor inhoud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65960" y="1464840"/>
            <a:ext cx="5212080" cy="436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Tijdelijke aanduiding voor inhoud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1488600"/>
            <a:ext cx="5029200" cy="4188960"/>
          </a:xfrm>
          <a:prstGeom prst="rect">
            <a:avLst/>
          </a:prstGeom>
          <a:ln>
            <a:noFill/>
          </a:ln>
        </p:spPr>
      </p:pic>
      <p:sp>
        <p:nvSpPr>
          <p:cNvPr id="191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192" name="Afbeelding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194" name="Afbeelding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  <p:pic>
        <p:nvPicPr>
          <p:cNvPr id="195" name="Tijdelijke aanduiding voor inhoud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90520" y="1590840"/>
            <a:ext cx="4962960" cy="413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197" name="Afbeelding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  <p:pic>
        <p:nvPicPr>
          <p:cNvPr id="198" name="Tijdelijke aanduiding voor inhoud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88360" y="1600560"/>
            <a:ext cx="4967280" cy="413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85800" y="1600200"/>
            <a:ext cx="7772040" cy="1779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nl-NL" sz="4400">
                <a:solidFill>
                  <a:srgbClr val="ffffff"/>
                </a:solidFill>
                <a:latin typeface="Candara"/>
              </a:rPr>
              <a:t>Download VirtualBox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251640" y="3886200"/>
            <a:ext cx="864072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ndara"/>
              </a:rPr>
              <a:t>https://www.virtualbox.org/wiki/Downloads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147" name="Afbeelding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200" name="Afbeelding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  <p:pic>
        <p:nvPicPr>
          <p:cNvPr id="201" name="Tijdelijke aanduiding voor inhoud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88000" y="1590840"/>
            <a:ext cx="4968000" cy="413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203" name="Afbeelding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  <p:pic>
        <p:nvPicPr>
          <p:cNvPr id="204" name="Tijdelijke aanduiding voor inhoud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64880" y="1274760"/>
            <a:ext cx="5214240" cy="437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206" name="Afbeelding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  <p:pic>
        <p:nvPicPr>
          <p:cNvPr id="207" name="Tijdelijke aanduiding voor inhoud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96640" y="1506600"/>
            <a:ext cx="4951080" cy="413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209" name="Afbeelding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  <p:pic>
        <p:nvPicPr>
          <p:cNvPr id="210" name="Tijdelijke aanduiding voor inhoud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81880" y="1590840"/>
            <a:ext cx="4980600" cy="416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85800" y="1600200"/>
            <a:ext cx="7772040" cy="1779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nl-NL" sz="8800">
                <a:solidFill>
                  <a:srgbClr val="ffffff"/>
                </a:solidFill>
                <a:latin typeface="Candara"/>
              </a:rPr>
              <a:t>Thank you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1371600" y="3556080"/>
            <a:ext cx="6400440" cy="147276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  <p:pic>
        <p:nvPicPr>
          <p:cNvPr id="213" name="Afbeelding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259640" y="274680"/>
            <a:ext cx="742680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4400">
                <a:solidFill>
                  <a:srgbClr val="ffffff"/>
                </a:solidFill>
                <a:latin typeface="Candara"/>
              </a:rPr>
              <a:t>Choose your OS</a:t>
            </a:r>
            <a:endParaRPr/>
          </a:p>
        </p:txBody>
      </p:sp>
      <p:pic>
        <p:nvPicPr>
          <p:cNvPr id="149" name="Afbeelding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  <p:pic>
        <p:nvPicPr>
          <p:cNvPr id="150" name="Afbeelding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9440" y="1805040"/>
            <a:ext cx="8098560" cy="371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619640" y="274680"/>
            <a:ext cx="706680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4400">
                <a:solidFill>
                  <a:srgbClr val="ffffff"/>
                </a:solidFill>
                <a:latin typeface="Candara"/>
              </a:rPr>
              <a:t>Install  VirtualBox</a:t>
            </a:r>
            <a:endParaRPr/>
          </a:p>
        </p:txBody>
      </p:sp>
      <p:pic>
        <p:nvPicPr>
          <p:cNvPr id="152" name="Afbeelding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  <p:pic>
        <p:nvPicPr>
          <p:cNvPr id="153" name="Tijdelijke aanduiding voor inhoud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89400" y="1265400"/>
            <a:ext cx="5908680" cy="458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187640" y="274680"/>
            <a:ext cx="749880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4400">
                <a:solidFill>
                  <a:srgbClr val="ffffff"/>
                </a:solidFill>
                <a:latin typeface="Candara"/>
              </a:rPr>
              <a:t>Start VirtualBox</a:t>
            </a:r>
            <a:endParaRPr/>
          </a:p>
        </p:txBody>
      </p:sp>
      <p:pic>
        <p:nvPicPr>
          <p:cNvPr id="155" name="Afbeelding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  <p:pic>
        <p:nvPicPr>
          <p:cNvPr id="156" name="Tijdelijke aanduiding voor inhoud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66440" y="1417320"/>
            <a:ext cx="5811480" cy="434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Tijdelijke aanduiding voor inhoud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59400" y="1590840"/>
            <a:ext cx="3625200" cy="4191120"/>
          </a:xfrm>
          <a:prstGeom prst="rect">
            <a:avLst/>
          </a:prstGeom>
          <a:ln>
            <a:noFill/>
          </a:ln>
        </p:spPr>
      </p:pic>
      <p:sp>
        <p:nvSpPr>
          <p:cNvPr id="158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4400">
                <a:solidFill>
                  <a:srgbClr val="ffffff"/>
                </a:solidFill>
                <a:latin typeface="Candara"/>
              </a:rPr>
              <a:t>Name &amp; OS</a:t>
            </a:r>
            <a:endParaRPr/>
          </a:p>
        </p:txBody>
      </p:sp>
      <p:pic>
        <p:nvPicPr>
          <p:cNvPr id="159" name="Afbeelding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Tijdelijke aanduiding voor inhoud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97480" y="1371600"/>
            <a:ext cx="3749040" cy="4233600"/>
          </a:xfrm>
          <a:prstGeom prst="rect">
            <a:avLst/>
          </a:prstGeom>
          <a:ln>
            <a:noFill/>
          </a:ln>
        </p:spPr>
      </p:pic>
      <p:sp>
        <p:nvSpPr>
          <p:cNvPr id="161" name="TextShape 1"/>
          <p:cNvSpPr txBox="1"/>
          <p:nvPr/>
        </p:nvSpPr>
        <p:spPr>
          <a:xfrm>
            <a:off x="457200" y="274680"/>
            <a:ext cx="7858800" cy="849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4400">
                <a:solidFill>
                  <a:srgbClr val="ffffff"/>
                </a:solidFill>
                <a:latin typeface="Candara"/>
              </a:rPr>
              <a:t>Memory size</a:t>
            </a:r>
            <a:endParaRPr/>
          </a:p>
        </p:txBody>
      </p:sp>
      <p:pic>
        <p:nvPicPr>
          <p:cNvPr id="162" name="Afbeelding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338400"/>
            <a:ext cx="822924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4400">
                <a:solidFill>
                  <a:srgbClr val="ffffff"/>
                </a:solidFill>
                <a:latin typeface="Candara"/>
              </a:rPr>
              <a:t>Create VM</a:t>
            </a:r>
            <a:endParaRPr/>
          </a:p>
        </p:txBody>
      </p:sp>
      <p:pic>
        <p:nvPicPr>
          <p:cNvPr id="164" name="Afbeelding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  <p:pic>
        <p:nvPicPr>
          <p:cNvPr id="165" name="Tijdelijke aanduiding voor inhoud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65800" y="1488960"/>
            <a:ext cx="3812400" cy="433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Tijdelijke aanduiding voor inhoud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7760" y="1450800"/>
            <a:ext cx="4128840" cy="4309920"/>
          </a:xfrm>
          <a:prstGeom prst="rect">
            <a:avLst/>
          </a:prstGeom>
          <a:ln>
            <a:noFill/>
          </a:ln>
        </p:spPr>
      </p:pic>
      <p:sp>
        <p:nvSpPr>
          <p:cNvPr id="167" name="TextShape 1"/>
          <p:cNvSpPr txBox="1"/>
          <p:nvPr/>
        </p:nvSpPr>
        <p:spPr>
          <a:xfrm>
            <a:off x="1763640" y="338400"/>
            <a:ext cx="6922800" cy="1252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NL" sz="4400">
                <a:solidFill>
                  <a:srgbClr val="ffffff"/>
                </a:solidFill>
                <a:latin typeface="Candara"/>
              </a:rPr>
              <a:t>Hard drive file type</a:t>
            </a:r>
            <a:endParaRPr/>
          </a:p>
        </p:txBody>
      </p:sp>
      <p:pic>
        <p:nvPicPr>
          <p:cNvPr id="168" name="Afbeelding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0" y="5677560"/>
            <a:ext cx="2428200" cy="118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