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3" r:id="rId25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D2094-10F0-4538-81FD-CFC127845BF6}" type="datetimeFigureOut">
              <a:rPr lang="nl-NL" smtClean="0"/>
              <a:t>28-7-2014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D9E6-D311-4B76-AC69-12CE0F6F246D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D2094-10F0-4538-81FD-CFC127845BF6}" type="datetimeFigureOut">
              <a:rPr lang="nl-NL" smtClean="0"/>
              <a:t>28-7-2014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D9E6-D311-4B76-AC69-12CE0F6F246D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D2094-10F0-4538-81FD-CFC127845BF6}" type="datetimeFigureOut">
              <a:rPr lang="nl-NL" smtClean="0"/>
              <a:t>28-7-2014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D9E6-D311-4B76-AC69-12CE0F6F246D}" type="slidenum">
              <a:rPr lang="nl-NL" smtClean="0"/>
              <a:t>‹nr.›</a:t>
            </a:fld>
            <a:endParaRPr lang="nl-NL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D2094-10F0-4538-81FD-CFC127845BF6}" type="datetimeFigureOut">
              <a:rPr lang="nl-NL" smtClean="0"/>
              <a:t>28-7-2014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D9E6-D311-4B76-AC69-12CE0F6F246D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D2094-10F0-4538-81FD-CFC127845BF6}" type="datetimeFigureOut">
              <a:rPr lang="nl-NL" smtClean="0"/>
              <a:t>28-7-2014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D9E6-D311-4B76-AC69-12CE0F6F246D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D2094-10F0-4538-81FD-CFC127845BF6}" type="datetimeFigureOut">
              <a:rPr lang="nl-NL" smtClean="0"/>
              <a:t>28-7-2014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D9E6-D311-4B76-AC69-12CE0F6F246D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D2094-10F0-4538-81FD-CFC127845BF6}" type="datetimeFigureOut">
              <a:rPr lang="nl-NL" smtClean="0"/>
              <a:t>28-7-2014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D9E6-D311-4B76-AC69-12CE0F6F246D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D2094-10F0-4538-81FD-CFC127845BF6}" type="datetimeFigureOut">
              <a:rPr lang="nl-NL" smtClean="0"/>
              <a:t>28-7-2014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D9E6-D311-4B76-AC69-12CE0F6F246D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D2094-10F0-4538-81FD-CFC127845BF6}" type="datetimeFigureOut">
              <a:rPr lang="nl-NL" smtClean="0"/>
              <a:t>28-7-2014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D9E6-D311-4B76-AC69-12CE0F6F246D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D2094-10F0-4538-81FD-CFC127845BF6}" type="datetimeFigureOut">
              <a:rPr lang="nl-NL" smtClean="0"/>
              <a:t>28-7-2014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D9E6-D311-4B76-AC69-12CE0F6F246D}" type="slidenum">
              <a:rPr lang="nl-NL" smtClean="0"/>
              <a:t>‹nr.›</a:t>
            </a:fld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D2094-10F0-4538-81FD-CFC127845BF6}" type="datetimeFigureOut">
              <a:rPr lang="nl-NL" smtClean="0"/>
              <a:t>28-7-2014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D9E6-D311-4B76-AC69-12CE0F6F246D}" type="slidenum">
              <a:rPr lang="nl-NL" smtClean="0"/>
              <a:t>‹nr.›</a:t>
            </a:fld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2AD2094-10F0-4538-81FD-CFC127845BF6}" type="datetimeFigureOut">
              <a:rPr lang="nl-NL" smtClean="0"/>
              <a:t>28-7-2014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A84D9E6-D311-4B76-AC69-12CE0F6F246D}" type="slidenum">
              <a:rPr lang="nl-NL" smtClean="0"/>
              <a:t>‹nr.›</a:t>
            </a:fld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VirtualBox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/>
                </a:solidFill>
              </a:rPr>
              <a:t>VirtualBox</a:t>
            </a:r>
            <a:r>
              <a:rPr lang="en-US" sz="2400" dirty="0">
                <a:solidFill>
                  <a:schemeClr val="tx1"/>
                </a:solidFill>
              </a:rPr>
              <a:t> allows you to create virtual computers within your physical </a:t>
            </a:r>
            <a:r>
              <a:rPr lang="en-US" sz="2400" dirty="0" smtClean="0">
                <a:solidFill>
                  <a:schemeClr val="tx1"/>
                </a:solidFill>
              </a:rPr>
              <a:t>computer.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endParaRPr lang="nl-NL" sz="2400" dirty="0">
              <a:solidFill>
                <a:schemeClr val="tx1"/>
              </a:solidFill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32656"/>
            <a:ext cx="2428571" cy="1180952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513608"/>
            <a:ext cx="2222376" cy="22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77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097" y="2674938"/>
            <a:ext cx="3351744" cy="3451225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32656"/>
            <a:ext cx="2428571" cy="1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55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479" y="2674938"/>
            <a:ext cx="4626980" cy="3451225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Install </a:t>
            </a:r>
            <a:r>
              <a:rPr lang="en-GB" dirty="0" err="1" smtClean="0"/>
              <a:t>xubuntu</a:t>
            </a:r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32656"/>
            <a:ext cx="2428571" cy="1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60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32656"/>
            <a:ext cx="2428571" cy="1180952"/>
          </a:xfrm>
          <a:prstGeom prst="rect">
            <a:avLst/>
          </a:prstGeom>
        </p:spPr>
      </p:pic>
      <p:pic>
        <p:nvPicPr>
          <p:cNvPr id="7" name="Tijdelijke aanduiding voor inhoud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820" y="2674938"/>
            <a:ext cx="5436297" cy="3451225"/>
          </a:xfrm>
        </p:spPr>
      </p:pic>
    </p:spTree>
    <p:extLst>
      <p:ext uri="{BB962C8B-B14F-4D97-AF65-F5344CB8AC3E}">
        <p14:creationId xmlns:p14="http://schemas.microsoft.com/office/powerpoint/2010/main" val="3497525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270" y="2674938"/>
            <a:ext cx="4611398" cy="3451225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32656"/>
            <a:ext cx="2428571" cy="1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02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846" y="2674938"/>
            <a:ext cx="4052245" cy="3451225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32656"/>
            <a:ext cx="2428571" cy="1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847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083" y="2674938"/>
            <a:ext cx="4161771" cy="3451225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32656"/>
            <a:ext cx="2428571" cy="1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688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821" y="2674938"/>
            <a:ext cx="4122296" cy="3451225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32656"/>
            <a:ext cx="2428571" cy="1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379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223" y="2674938"/>
            <a:ext cx="4143491" cy="3451225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32656"/>
            <a:ext cx="2428571" cy="1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04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741" y="2674938"/>
            <a:ext cx="4140456" cy="3451225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32656"/>
            <a:ext cx="2428571" cy="1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16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716" y="2674938"/>
            <a:ext cx="4144506" cy="3451225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32656"/>
            <a:ext cx="2428571" cy="1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991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Download </a:t>
            </a:r>
            <a:r>
              <a:rPr lang="nl-NL" dirty="0" err="1"/>
              <a:t>VirtualBox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51520" y="3886200"/>
            <a:ext cx="8640960" cy="1752600"/>
          </a:xfrm>
        </p:spPr>
        <p:txBody>
          <a:bodyPr/>
          <a:lstStyle/>
          <a:p>
            <a:r>
              <a:rPr lang="nl-NL" dirty="0">
                <a:solidFill>
                  <a:schemeClr val="tx1"/>
                </a:solidFill>
              </a:rPr>
              <a:t>https://www.virtualbox.org/wiki/Downloads</a:t>
            </a:r>
          </a:p>
          <a:p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32656"/>
            <a:ext cx="2428571" cy="1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18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207" y="2674938"/>
            <a:ext cx="4145524" cy="3451225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32656"/>
            <a:ext cx="2428571" cy="1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939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344" y="2674938"/>
            <a:ext cx="4117250" cy="3451225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32656"/>
            <a:ext cx="2428571" cy="1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740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803" y="2674938"/>
            <a:ext cx="4128331" cy="3451225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32656"/>
            <a:ext cx="2428571" cy="1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99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821" y="2674938"/>
            <a:ext cx="4122296" cy="3451225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32656"/>
            <a:ext cx="2428571" cy="1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17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8800" dirty="0" smtClean="0"/>
              <a:t>Thank you</a:t>
            </a:r>
            <a:endParaRPr lang="en-GB" sz="880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32656"/>
            <a:ext cx="2428571" cy="1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97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59632" y="274638"/>
            <a:ext cx="7427168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Choose your OS</a:t>
            </a:r>
            <a:endParaRPr lang="en-GB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32656"/>
            <a:ext cx="2428571" cy="1180952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68" y="1805190"/>
            <a:ext cx="8098895" cy="3716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146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inhoud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922" y="2674938"/>
            <a:ext cx="4446094" cy="3451225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19672" y="274638"/>
            <a:ext cx="7067127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Install</a:t>
            </a:r>
            <a:r>
              <a:rPr lang="nl-NL" dirty="0" smtClean="0"/>
              <a:t>  </a:t>
            </a:r>
            <a:r>
              <a:rPr lang="nl-NL" dirty="0" err="1" smtClean="0"/>
              <a:t>VirtualBox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32656"/>
            <a:ext cx="2428571" cy="1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41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inhoud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355" y="2674938"/>
            <a:ext cx="4623228" cy="3451225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499176" cy="1143000"/>
          </a:xfrm>
        </p:spPr>
        <p:txBody>
          <a:bodyPr/>
          <a:lstStyle/>
          <a:p>
            <a:r>
              <a:rPr lang="nl-NL" dirty="0" smtClean="0"/>
              <a:t>Start </a:t>
            </a:r>
            <a:r>
              <a:rPr lang="nl-NL" dirty="0" err="1" smtClean="0"/>
              <a:t>VirtualBox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32656"/>
            <a:ext cx="2428571" cy="1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8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074" y="1700808"/>
            <a:ext cx="3419048" cy="3952381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Name &amp; OS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32656"/>
            <a:ext cx="2428571" cy="1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1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inhoud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689" y="2674938"/>
            <a:ext cx="3056559" cy="3451225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216" cy="850106"/>
          </a:xfrm>
        </p:spPr>
        <p:txBody>
          <a:bodyPr/>
          <a:lstStyle/>
          <a:p>
            <a:r>
              <a:rPr lang="nl-NL" dirty="0" smtClean="0"/>
              <a:t>Memory </a:t>
            </a:r>
            <a:r>
              <a:rPr lang="nl-NL" dirty="0" err="1" smtClean="0"/>
              <a:t>size</a:t>
            </a: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32656"/>
            <a:ext cx="2428571" cy="1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11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775" y="2674938"/>
            <a:ext cx="3032387" cy="3451225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Create</a:t>
            </a:r>
            <a:r>
              <a:rPr lang="nl-NL" dirty="0" smtClean="0"/>
              <a:t> VM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32656"/>
            <a:ext cx="2428571" cy="1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4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894" y="2674938"/>
            <a:ext cx="3306150" cy="3451225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63688" y="338328"/>
            <a:ext cx="6923112" cy="1252728"/>
          </a:xfrm>
        </p:spPr>
        <p:txBody>
          <a:bodyPr/>
          <a:lstStyle/>
          <a:p>
            <a:r>
              <a:rPr lang="nl-NL" dirty="0" smtClean="0"/>
              <a:t>Hard drive file type</a:t>
            </a: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32656"/>
            <a:ext cx="2428571" cy="1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olfvorm">
  <a:themeElements>
    <a:clrScheme name="Golfv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Golfv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olfv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799</TotalTime>
  <Words>40</Words>
  <Application>Microsoft Office PowerPoint</Application>
  <PresentationFormat>Diavoorstelling (4:3)</PresentationFormat>
  <Paragraphs>13</Paragraphs>
  <Slides>24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24</vt:i4>
      </vt:variant>
    </vt:vector>
  </HeadingPairs>
  <TitlesOfParts>
    <vt:vector size="25" baseType="lpstr">
      <vt:lpstr>Golfvorm</vt:lpstr>
      <vt:lpstr>VirtualBox</vt:lpstr>
      <vt:lpstr>Download VirtualBox</vt:lpstr>
      <vt:lpstr>Choose your OS</vt:lpstr>
      <vt:lpstr>Install  VirtualBox</vt:lpstr>
      <vt:lpstr>Start VirtualBox</vt:lpstr>
      <vt:lpstr>Name &amp; OS</vt:lpstr>
      <vt:lpstr>Memory size</vt:lpstr>
      <vt:lpstr>Create VM</vt:lpstr>
      <vt:lpstr>Hard drive file type</vt:lpstr>
      <vt:lpstr>PowerPoint-presentatie</vt:lpstr>
      <vt:lpstr>Install xubuntu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Thank you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Yama AR</dc:creator>
  <cp:lastModifiedBy>Yama AR</cp:lastModifiedBy>
  <cp:revision>52</cp:revision>
  <dcterms:created xsi:type="dcterms:W3CDTF">2014-07-23T20:16:10Z</dcterms:created>
  <dcterms:modified xsi:type="dcterms:W3CDTF">2014-07-28T20:21:50Z</dcterms:modified>
</cp:coreProperties>
</file>