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41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CD288-5B06-4951-9E13-743088A09F50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237F-69C5-40D0-879C-617E7F3DC32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CD288-5B06-4951-9E13-743088A09F50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237F-69C5-40D0-879C-617E7F3DC32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CD288-5B06-4951-9E13-743088A09F50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237F-69C5-40D0-879C-617E7F3DC32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CD288-5B06-4951-9E13-743088A09F50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237F-69C5-40D0-879C-617E7F3DC32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CD288-5B06-4951-9E13-743088A09F50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237F-69C5-40D0-879C-617E7F3DC32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CD288-5B06-4951-9E13-743088A09F50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237F-69C5-40D0-879C-617E7F3DC32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CD288-5B06-4951-9E13-743088A09F50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237F-69C5-40D0-879C-617E7F3DC32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CD288-5B06-4951-9E13-743088A09F50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237F-69C5-40D0-879C-617E7F3DC32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CD288-5B06-4951-9E13-743088A09F50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237F-69C5-40D0-879C-617E7F3DC32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CD288-5B06-4951-9E13-743088A09F50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237F-69C5-40D0-879C-617E7F3DC32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CD288-5B06-4951-9E13-743088A09F50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237F-69C5-40D0-879C-617E7F3DC32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CD288-5B06-4951-9E13-743088A09F50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8237F-69C5-40D0-879C-617E7F3DC32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소프트웨어 공학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39552" y="1844824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손</a:t>
            </a:r>
            <a:r>
              <a:rPr lang="ko-KR" altLang="en-US" sz="900" dirty="0"/>
              <a:t>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092280" y="764704"/>
            <a:ext cx="1008112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상품 구매</a:t>
            </a:r>
            <a:endParaRPr lang="ko-KR" altLang="en-US" sz="900" dirty="0"/>
          </a:p>
        </p:txBody>
      </p:sp>
      <p:sp>
        <p:nvSpPr>
          <p:cNvPr id="20" name="직사각형 19"/>
          <p:cNvSpPr/>
          <p:nvPr/>
        </p:nvSpPr>
        <p:spPr>
          <a:xfrm>
            <a:off x="4283968" y="332656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로그인</a:t>
            </a:r>
            <a:endParaRPr lang="ko-KR" altLang="en-US" sz="700" dirty="0"/>
          </a:p>
        </p:txBody>
      </p:sp>
      <p:sp>
        <p:nvSpPr>
          <p:cNvPr id="21" name="직사각형 20"/>
          <p:cNvSpPr/>
          <p:nvPr/>
        </p:nvSpPr>
        <p:spPr>
          <a:xfrm>
            <a:off x="5580112" y="332656"/>
            <a:ext cx="792088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상품 리스트</a:t>
            </a:r>
            <a:endParaRPr lang="ko-KR" altLang="en-US" sz="900" dirty="0"/>
          </a:p>
        </p:txBody>
      </p:sp>
      <p:cxnSp>
        <p:nvCxnSpPr>
          <p:cNvPr id="33" name="직선 연결선 32"/>
          <p:cNvCxnSpPr>
            <a:stCxn id="21" idx="2"/>
            <a:endCxn id="31" idx="0"/>
          </p:cNvCxnSpPr>
          <p:nvPr/>
        </p:nvCxnSpPr>
        <p:spPr>
          <a:xfrm flipH="1">
            <a:off x="5616116" y="620688"/>
            <a:ext cx="360040" cy="252028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68" idx="3"/>
            <a:endCxn id="21" idx="1"/>
          </p:cNvCxnSpPr>
          <p:nvPr/>
        </p:nvCxnSpPr>
        <p:spPr>
          <a:xfrm flipV="1">
            <a:off x="2483768" y="476672"/>
            <a:ext cx="3096344" cy="9001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2555776" y="404664"/>
            <a:ext cx="648072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ko-KR" altLang="en-US" dirty="0"/>
          </a:p>
        </p:txBody>
      </p:sp>
      <p:cxnSp>
        <p:nvCxnSpPr>
          <p:cNvPr id="63" name="직선 화살표 연결선 62"/>
          <p:cNvCxnSpPr>
            <a:stCxn id="6" idx="0"/>
            <a:endCxn id="60" idx="2"/>
          </p:cNvCxnSpPr>
          <p:nvPr/>
        </p:nvCxnSpPr>
        <p:spPr>
          <a:xfrm flipV="1">
            <a:off x="1151620" y="692696"/>
            <a:ext cx="1728192" cy="115212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1763688" y="1196752"/>
            <a:ext cx="720080" cy="360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비회원</a:t>
            </a:r>
            <a:endParaRPr lang="ko-KR" altLang="en-US" sz="900" dirty="0"/>
          </a:p>
        </p:txBody>
      </p:sp>
      <p:cxnSp>
        <p:nvCxnSpPr>
          <p:cNvPr id="70" name="직선 화살표 연결선 69"/>
          <p:cNvCxnSpPr>
            <a:stCxn id="6" idx="0"/>
            <a:endCxn id="68" idx="2"/>
          </p:cNvCxnSpPr>
          <p:nvPr/>
        </p:nvCxnSpPr>
        <p:spPr>
          <a:xfrm flipV="1">
            <a:off x="1151620" y="1556792"/>
            <a:ext cx="972108" cy="28803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60" idx="3"/>
            <a:endCxn id="20" idx="1"/>
          </p:cNvCxnSpPr>
          <p:nvPr/>
        </p:nvCxnSpPr>
        <p:spPr>
          <a:xfrm flipV="1">
            <a:off x="3203848" y="476672"/>
            <a:ext cx="1080120" cy="720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20" idx="3"/>
            <a:endCxn id="21" idx="1"/>
          </p:cNvCxnSpPr>
          <p:nvPr/>
        </p:nvCxnSpPr>
        <p:spPr>
          <a:xfrm>
            <a:off x="5148064" y="476672"/>
            <a:ext cx="43204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stCxn id="12" idx="3"/>
            <a:endCxn id="60" idx="1"/>
          </p:cNvCxnSpPr>
          <p:nvPr/>
        </p:nvCxnSpPr>
        <p:spPr>
          <a:xfrm flipV="1">
            <a:off x="1619672" y="548680"/>
            <a:ext cx="936104" cy="360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68" idx="0"/>
            <a:endCxn id="12" idx="2"/>
          </p:cNvCxnSpPr>
          <p:nvPr/>
        </p:nvCxnSpPr>
        <p:spPr>
          <a:xfrm flipH="1" flipV="1">
            <a:off x="971600" y="980728"/>
            <a:ext cx="1152128" cy="21602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4" name="그룹 363"/>
          <p:cNvGrpSpPr/>
          <p:nvPr/>
        </p:nvGrpSpPr>
        <p:grpSpPr>
          <a:xfrm>
            <a:off x="323528" y="188640"/>
            <a:ext cx="1296144" cy="792088"/>
            <a:chOff x="179512" y="260648"/>
            <a:chExt cx="1296144" cy="792088"/>
          </a:xfrm>
        </p:grpSpPr>
        <p:sp>
          <p:nvSpPr>
            <p:cNvPr id="12" name="직사각형 11"/>
            <p:cNvSpPr/>
            <p:nvPr/>
          </p:nvSpPr>
          <p:spPr>
            <a:xfrm>
              <a:off x="179512" y="260648"/>
              <a:ext cx="1296144" cy="79208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/>
                <a:t>회원 가입</a:t>
              </a:r>
              <a:endParaRPr lang="ko-KR" altLang="en-US" sz="600" dirty="0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251520" y="332656"/>
              <a:ext cx="57606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/>
                <a:t>주민등록번호</a:t>
              </a:r>
              <a:endParaRPr lang="ko-KR" altLang="en-US" sz="600" dirty="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971600" y="332656"/>
              <a:ext cx="432048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 smtClean="0"/>
                <a:t>아이핀</a:t>
              </a:r>
              <a:endParaRPr lang="ko-KR" altLang="en-US" sz="800" dirty="0"/>
            </a:p>
          </p:txBody>
        </p:sp>
        <p:cxnSp>
          <p:nvCxnSpPr>
            <p:cNvPr id="130" name="직선 화살표 연결선 129"/>
            <p:cNvCxnSpPr>
              <a:stCxn id="111" idx="2"/>
              <a:endCxn id="12" idx="3"/>
            </p:cNvCxnSpPr>
            <p:nvPr/>
          </p:nvCxnSpPr>
          <p:spPr>
            <a:xfrm>
              <a:off x="1187624" y="548680"/>
              <a:ext cx="288032" cy="10801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/>
            <p:cNvCxnSpPr>
              <a:stCxn id="12" idx="2"/>
              <a:endCxn id="108" idx="2"/>
            </p:cNvCxnSpPr>
            <p:nvPr/>
          </p:nvCxnSpPr>
          <p:spPr>
            <a:xfrm flipH="1" flipV="1">
              <a:off x="539552" y="548680"/>
              <a:ext cx="288032" cy="50405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0" name="직선 화살표 연결선 259"/>
            <p:cNvCxnSpPr>
              <a:stCxn id="12" idx="2"/>
              <a:endCxn id="111" idx="2"/>
            </p:cNvCxnSpPr>
            <p:nvPr/>
          </p:nvCxnSpPr>
          <p:spPr>
            <a:xfrm flipV="1">
              <a:off x="827584" y="548680"/>
              <a:ext cx="360040" cy="50405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18" name="직선 화살표 연결선 317"/>
          <p:cNvCxnSpPr>
            <a:stCxn id="21" idx="3"/>
            <a:endCxn id="8" idx="1"/>
          </p:cNvCxnSpPr>
          <p:nvPr/>
        </p:nvCxnSpPr>
        <p:spPr>
          <a:xfrm>
            <a:off x="6372200" y="476672"/>
            <a:ext cx="720080" cy="6120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4" name="자유형 393"/>
          <p:cNvSpPr/>
          <p:nvPr/>
        </p:nvSpPr>
        <p:spPr>
          <a:xfrm>
            <a:off x="2051720" y="1772816"/>
            <a:ext cx="580822" cy="844419"/>
          </a:xfrm>
          <a:custGeom>
            <a:avLst/>
            <a:gdLst>
              <a:gd name="connsiteX0" fmla="*/ 199822 w 580822"/>
              <a:gd name="connsiteY0" fmla="*/ 69165 h 844419"/>
              <a:gd name="connsiteX1" fmla="*/ 171247 w 580822"/>
              <a:gd name="connsiteY1" fmla="*/ 59640 h 844419"/>
              <a:gd name="connsiteX2" fmla="*/ 95047 w 580822"/>
              <a:gd name="connsiteY2" fmla="*/ 78690 h 844419"/>
              <a:gd name="connsiteX3" fmla="*/ 85522 w 580822"/>
              <a:gd name="connsiteY3" fmla="*/ 107265 h 844419"/>
              <a:gd name="connsiteX4" fmla="*/ 114097 w 580822"/>
              <a:gd name="connsiteY4" fmla="*/ 135840 h 844419"/>
              <a:gd name="connsiteX5" fmla="*/ 142672 w 580822"/>
              <a:gd name="connsiteY5" fmla="*/ 154890 h 844419"/>
              <a:gd name="connsiteX6" fmla="*/ 209347 w 580822"/>
              <a:gd name="connsiteY6" fmla="*/ 173940 h 844419"/>
              <a:gd name="connsiteX7" fmla="*/ 285547 w 580822"/>
              <a:gd name="connsiteY7" fmla="*/ 154890 h 844419"/>
              <a:gd name="connsiteX8" fmla="*/ 295072 w 580822"/>
              <a:gd name="connsiteY8" fmla="*/ 126315 h 844419"/>
              <a:gd name="connsiteX9" fmla="*/ 304597 w 580822"/>
              <a:gd name="connsiteY9" fmla="*/ 78690 h 844419"/>
              <a:gd name="connsiteX10" fmla="*/ 295072 w 580822"/>
              <a:gd name="connsiteY10" fmla="*/ 2490 h 844419"/>
              <a:gd name="connsiteX11" fmla="*/ 209347 w 580822"/>
              <a:gd name="connsiteY11" fmla="*/ 21540 h 844419"/>
              <a:gd name="connsiteX12" fmla="*/ 161722 w 580822"/>
              <a:gd name="connsiteY12" fmla="*/ 69165 h 844419"/>
              <a:gd name="connsiteX13" fmla="*/ 190297 w 580822"/>
              <a:gd name="connsiteY13" fmla="*/ 135840 h 844419"/>
              <a:gd name="connsiteX14" fmla="*/ 209347 w 580822"/>
              <a:gd name="connsiteY14" fmla="*/ 221565 h 844419"/>
              <a:gd name="connsiteX15" fmla="*/ 218872 w 580822"/>
              <a:gd name="connsiteY15" fmla="*/ 250140 h 844419"/>
              <a:gd name="connsiteX16" fmla="*/ 180772 w 580822"/>
              <a:gd name="connsiteY16" fmla="*/ 440640 h 844419"/>
              <a:gd name="connsiteX17" fmla="*/ 161722 w 580822"/>
              <a:gd name="connsiteY17" fmla="*/ 497790 h 844419"/>
              <a:gd name="connsiteX18" fmla="*/ 123622 w 580822"/>
              <a:gd name="connsiteY18" fmla="*/ 507315 h 844419"/>
              <a:gd name="connsiteX19" fmla="*/ 85522 w 580822"/>
              <a:gd name="connsiteY19" fmla="*/ 459690 h 844419"/>
              <a:gd name="connsiteX20" fmla="*/ 75997 w 580822"/>
              <a:gd name="connsiteY20" fmla="*/ 431115 h 844419"/>
              <a:gd name="connsiteX21" fmla="*/ 37897 w 580822"/>
              <a:gd name="connsiteY21" fmla="*/ 402540 h 844419"/>
              <a:gd name="connsiteX22" fmla="*/ 18847 w 580822"/>
              <a:gd name="connsiteY22" fmla="*/ 373965 h 844419"/>
              <a:gd name="connsiteX23" fmla="*/ 104572 w 580822"/>
              <a:gd name="connsiteY23" fmla="*/ 335865 h 844419"/>
              <a:gd name="connsiteX24" fmla="*/ 180772 w 580822"/>
              <a:gd name="connsiteY24" fmla="*/ 297765 h 844419"/>
              <a:gd name="connsiteX25" fmla="*/ 256972 w 580822"/>
              <a:gd name="connsiteY25" fmla="*/ 250140 h 844419"/>
              <a:gd name="connsiteX26" fmla="*/ 304597 w 580822"/>
              <a:gd name="connsiteY26" fmla="*/ 240615 h 844419"/>
              <a:gd name="connsiteX27" fmla="*/ 285547 w 580822"/>
              <a:gd name="connsiteY27" fmla="*/ 269190 h 844419"/>
              <a:gd name="connsiteX28" fmla="*/ 304597 w 580822"/>
              <a:gd name="connsiteY28" fmla="*/ 307290 h 844419"/>
              <a:gd name="connsiteX29" fmla="*/ 371272 w 580822"/>
              <a:gd name="connsiteY29" fmla="*/ 335865 h 844419"/>
              <a:gd name="connsiteX30" fmla="*/ 399847 w 580822"/>
              <a:gd name="connsiteY30" fmla="*/ 354915 h 844419"/>
              <a:gd name="connsiteX31" fmla="*/ 495097 w 580822"/>
              <a:gd name="connsiteY31" fmla="*/ 393015 h 844419"/>
              <a:gd name="connsiteX32" fmla="*/ 523672 w 580822"/>
              <a:gd name="connsiteY32" fmla="*/ 412065 h 844419"/>
              <a:gd name="connsiteX33" fmla="*/ 580822 w 580822"/>
              <a:gd name="connsiteY33" fmla="*/ 431115 h 844419"/>
              <a:gd name="connsiteX34" fmla="*/ 533197 w 580822"/>
              <a:gd name="connsiteY34" fmla="*/ 440640 h 844419"/>
              <a:gd name="connsiteX35" fmla="*/ 409372 w 580822"/>
              <a:gd name="connsiteY35" fmla="*/ 373965 h 844419"/>
              <a:gd name="connsiteX36" fmla="*/ 352222 w 580822"/>
              <a:gd name="connsiteY36" fmla="*/ 345390 h 844419"/>
              <a:gd name="connsiteX37" fmla="*/ 285547 w 580822"/>
              <a:gd name="connsiteY37" fmla="*/ 354915 h 844419"/>
              <a:gd name="connsiteX38" fmla="*/ 256972 w 580822"/>
              <a:gd name="connsiteY38" fmla="*/ 431115 h 844419"/>
              <a:gd name="connsiteX39" fmla="*/ 180772 w 580822"/>
              <a:gd name="connsiteY39" fmla="*/ 564465 h 844419"/>
              <a:gd name="connsiteX40" fmla="*/ 133147 w 580822"/>
              <a:gd name="connsiteY40" fmla="*/ 621615 h 844419"/>
              <a:gd name="connsiteX41" fmla="*/ 104572 w 580822"/>
              <a:gd name="connsiteY41" fmla="*/ 678765 h 844419"/>
              <a:gd name="connsiteX42" fmla="*/ 75997 w 580822"/>
              <a:gd name="connsiteY42" fmla="*/ 726390 h 844419"/>
              <a:gd name="connsiteX43" fmla="*/ 18847 w 580822"/>
              <a:gd name="connsiteY43" fmla="*/ 812115 h 844419"/>
              <a:gd name="connsiteX44" fmla="*/ 9322 w 580822"/>
              <a:gd name="connsiteY44" fmla="*/ 840690 h 844419"/>
              <a:gd name="connsiteX45" fmla="*/ 95047 w 580822"/>
              <a:gd name="connsiteY45" fmla="*/ 745440 h 844419"/>
              <a:gd name="connsiteX46" fmla="*/ 133147 w 580822"/>
              <a:gd name="connsiteY46" fmla="*/ 688290 h 844419"/>
              <a:gd name="connsiteX47" fmla="*/ 190297 w 580822"/>
              <a:gd name="connsiteY47" fmla="*/ 554940 h 844419"/>
              <a:gd name="connsiteX48" fmla="*/ 228397 w 580822"/>
              <a:gd name="connsiteY48" fmla="*/ 545415 h 844419"/>
              <a:gd name="connsiteX49" fmla="*/ 285547 w 580822"/>
              <a:gd name="connsiteY49" fmla="*/ 612090 h 844419"/>
              <a:gd name="connsiteX50" fmla="*/ 333172 w 580822"/>
              <a:gd name="connsiteY50" fmla="*/ 650190 h 844419"/>
              <a:gd name="connsiteX51" fmla="*/ 371272 w 580822"/>
              <a:gd name="connsiteY51" fmla="*/ 697815 h 844419"/>
              <a:gd name="connsiteX52" fmla="*/ 399847 w 580822"/>
              <a:gd name="connsiteY52" fmla="*/ 716865 h 844419"/>
              <a:gd name="connsiteX53" fmla="*/ 428422 w 580822"/>
              <a:gd name="connsiteY53" fmla="*/ 745440 h 844419"/>
              <a:gd name="connsiteX54" fmla="*/ 504622 w 580822"/>
              <a:gd name="connsiteY54" fmla="*/ 802590 h 84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80822" h="844419">
                <a:moveTo>
                  <a:pt x="199822" y="69165"/>
                </a:moveTo>
                <a:cubicBezTo>
                  <a:pt x="190297" y="65990"/>
                  <a:pt x="181287" y="59640"/>
                  <a:pt x="171247" y="59640"/>
                </a:cubicBezTo>
                <a:cubicBezTo>
                  <a:pt x="148259" y="59640"/>
                  <a:pt x="117596" y="71174"/>
                  <a:pt x="95047" y="78690"/>
                </a:cubicBezTo>
                <a:cubicBezTo>
                  <a:pt x="91872" y="88215"/>
                  <a:pt x="82347" y="97740"/>
                  <a:pt x="85522" y="107265"/>
                </a:cubicBezTo>
                <a:cubicBezTo>
                  <a:pt x="89782" y="120044"/>
                  <a:pt x="103749" y="127216"/>
                  <a:pt x="114097" y="135840"/>
                </a:cubicBezTo>
                <a:cubicBezTo>
                  <a:pt x="122891" y="143169"/>
                  <a:pt x="132433" y="149770"/>
                  <a:pt x="142672" y="154890"/>
                </a:cubicBezTo>
                <a:cubicBezTo>
                  <a:pt x="156337" y="161722"/>
                  <a:pt x="197140" y="170888"/>
                  <a:pt x="209347" y="173940"/>
                </a:cubicBezTo>
                <a:cubicBezTo>
                  <a:pt x="234747" y="167590"/>
                  <a:pt x="262660" y="167605"/>
                  <a:pt x="285547" y="154890"/>
                </a:cubicBezTo>
                <a:cubicBezTo>
                  <a:pt x="294324" y="150014"/>
                  <a:pt x="292637" y="136055"/>
                  <a:pt x="295072" y="126315"/>
                </a:cubicBezTo>
                <a:cubicBezTo>
                  <a:pt x="298999" y="110609"/>
                  <a:pt x="301422" y="94565"/>
                  <a:pt x="304597" y="78690"/>
                </a:cubicBezTo>
                <a:cubicBezTo>
                  <a:pt x="301422" y="53290"/>
                  <a:pt x="311731" y="21925"/>
                  <a:pt x="295072" y="2490"/>
                </a:cubicBezTo>
                <a:cubicBezTo>
                  <a:pt x="292938" y="0"/>
                  <a:pt x="215989" y="19880"/>
                  <a:pt x="209347" y="21540"/>
                </a:cubicBezTo>
                <a:cubicBezTo>
                  <a:pt x="192678" y="32652"/>
                  <a:pt x="165691" y="45352"/>
                  <a:pt x="161722" y="69165"/>
                </a:cubicBezTo>
                <a:cubicBezTo>
                  <a:pt x="159903" y="80082"/>
                  <a:pt x="189150" y="132782"/>
                  <a:pt x="190297" y="135840"/>
                </a:cubicBezTo>
                <a:cubicBezTo>
                  <a:pt x="197630" y="155396"/>
                  <a:pt x="204821" y="203460"/>
                  <a:pt x="209347" y="221565"/>
                </a:cubicBezTo>
                <a:cubicBezTo>
                  <a:pt x="211782" y="231305"/>
                  <a:pt x="215697" y="240615"/>
                  <a:pt x="218872" y="250140"/>
                </a:cubicBezTo>
                <a:cubicBezTo>
                  <a:pt x="192106" y="450887"/>
                  <a:pt x="219608" y="333842"/>
                  <a:pt x="180772" y="440640"/>
                </a:cubicBezTo>
                <a:cubicBezTo>
                  <a:pt x="173910" y="459511"/>
                  <a:pt x="181203" y="492920"/>
                  <a:pt x="161722" y="497790"/>
                </a:cubicBezTo>
                <a:lnTo>
                  <a:pt x="123622" y="507315"/>
                </a:lnTo>
                <a:cubicBezTo>
                  <a:pt x="110922" y="491440"/>
                  <a:pt x="96297" y="476930"/>
                  <a:pt x="85522" y="459690"/>
                </a:cubicBezTo>
                <a:cubicBezTo>
                  <a:pt x="80201" y="451176"/>
                  <a:pt x="82425" y="438828"/>
                  <a:pt x="75997" y="431115"/>
                </a:cubicBezTo>
                <a:cubicBezTo>
                  <a:pt x="65834" y="418919"/>
                  <a:pt x="49122" y="413765"/>
                  <a:pt x="37897" y="402540"/>
                </a:cubicBezTo>
                <a:cubicBezTo>
                  <a:pt x="29802" y="394445"/>
                  <a:pt x="25197" y="383490"/>
                  <a:pt x="18847" y="373965"/>
                </a:cubicBezTo>
                <a:cubicBezTo>
                  <a:pt x="79639" y="333437"/>
                  <a:pt x="9358" y="376671"/>
                  <a:pt x="104572" y="335865"/>
                </a:cubicBezTo>
                <a:cubicBezTo>
                  <a:pt x="130674" y="324678"/>
                  <a:pt x="158054" y="314804"/>
                  <a:pt x="180772" y="297765"/>
                </a:cubicBezTo>
                <a:cubicBezTo>
                  <a:pt x="206842" y="278212"/>
                  <a:pt x="225593" y="260600"/>
                  <a:pt x="256972" y="250140"/>
                </a:cubicBezTo>
                <a:cubicBezTo>
                  <a:pt x="272331" y="245020"/>
                  <a:pt x="288722" y="243790"/>
                  <a:pt x="304597" y="240615"/>
                </a:cubicBezTo>
                <a:cubicBezTo>
                  <a:pt x="298247" y="250140"/>
                  <a:pt x="285547" y="257742"/>
                  <a:pt x="285547" y="269190"/>
                </a:cubicBezTo>
                <a:cubicBezTo>
                  <a:pt x="285547" y="283389"/>
                  <a:pt x="294557" y="297250"/>
                  <a:pt x="304597" y="307290"/>
                </a:cubicBezTo>
                <a:cubicBezTo>
                  <a:pt x="324417" y="327110"/>
                  <a:pt x="348502" y="324480"/>
                  <a:pt x="371272" y="335865"/>
                </a:cubicBezTo>
                <a:cubicBezTo>
                  <a:pt x="381511" y="340985"/>
                  <a:pt x="389840" y="349356"/>
                  <a:pt x="399847" y="354915"/>
                </a:cubicBezTo>
                <a:cubicBezTo>
                  <a:pt x="456186" y="386214"/>
                  <a:pt x="444029" y="380248"/>
                  <a:pt x="495097" y="393015"/>
                </a:cubicBezTo>
                <a:cubicBezTo>
                  <a:pt x="504622" y="399365"/>
                  <a:pt x="513211" y="407416"/>
                  <a:pt x="523672" y="412065"/>
                </a:cubicBezTo>
                <a:cubicBezTo>
                  <a:pt x="542022" y="420220"/>
                  <a:pt x="580822" y="431115"/>
                  <a:pt x="580822" y="431115"/>
                </a:cubicBezTo>
                <a:cubicBezTo>
                  <a:pt x="564947" y="434290"/>
                  <a:pt x="548840" y="444811"/>
                  <a:pt x="533197" y="440640"/>
                </a:cubicBezTo>
                <a:cubicBezTo>
                  <a:pt x="404487" y="406317"/>
                  <a:pt x="474971" y="406765"/>
                  <a:pt x="409372" y="373965"/>
                </a:cubicBezTo>
                <a:cubicBezTo>
                  <a:pt x="330502" y="334530"/>
                  <a:pt x="434114" y="399985"/>
                  <a:pt x="352222" y="345390"/>
                </a:cubicBezTo>
                <a:cubicBezTo>
                  <a:pt x="329997" y="348565"/>
                  <a:pt x="306063" y="345797"/>
                  <a:pt x="285547" y="354915"/>
                </a:cubicBezTo>
                <a:cubicBezTo>
                  <a:pt x="261976" y="365391"/>
                  <a:pt x="262435" y="416911"/>
                  <a:pt x="256972" y="431115"/>
                </a:cubicBezTo>
                <a:cubicBezTo>
                  <a:pt x="240319" y="474412"/>
                  <a:pt x="209078" y="526724"/>
                  <a:pt x="180772" y="564465"/>
                </a:cubicBezTo>
                <a:cubicBezTo>
                  <a:pt x="165893" y="584303"/>
                  <a:pt x="146902" y="600982"/>
                  <a:pt x="133147" y="621615"/>
                </a:cubicBezTo>
                <a:cubicBezTo>
                  <a:pt x="121333" y="639336"/>
                  <a:pt x="114771" y="660067"/>
                  <a:pt x="104572" y="678765"/>
                </a:cubicBezTo>
                <a:cubicBezTo>
                  <a:pt x="95707" y="695018"/>
                  <a:pt x="86008" y="710817"/>
                  <a:pt x="75997" y="726390"/>
                </a:cubicBezTo>
                <a:cubicBezTo>
                  <a:pt x="57426" y="755278"/>
                  <a:pt x="29707" y="779534"/>
                  <a:pt x="18847" y="812115"/>
                </a:cubicBezTo>
                <a:cubicBezTo>
                  <a:pt x="15672" y="821640"/>
                  <a:pt x="0" y="844419"/>
                  <a:pt x="9322" y="840690"/>
                </a:cubicBezTo>
                <a:cubicBezTo>
                  <a:pt x="58793" y="820901"/>
                  <a:pt x="70064" y="784698"/>
                  <a:pt x="95047" y="745440"/>
                </a:cubicBezTo>
                <a:cubicBezTo>
                  <a:pt x="107339" y="726124"/>
                  <a:pt x="122908" y="708768"/>
                  <a:pt x="133147" y="688290"/>
                </a:cubicBezTo>
                <a:cubicBezTo>
                  <a:pt x="143904" y="666776"/>
                  <a:pt x="167645" y="560603"/>
                  <a:pt x="190297" y="554940"/>
                </a:cubicBezTo>
                <a:lnTo>
                  <a:pt x="228397" y="545415"/>
                </a:lnTo>
                <a:cubicBezTo>
                  <a:pt x="252262" y="577235"/>
                  <a:pt x="256601" y="586763"/>
                  <a:pt x="285547" y="612090"/>
                </a:cubicBezTo>
                <a:cubicBezTo>
                  <a:pt x="300847" y="625477"/>
                  <a:pt x="318797" y="635815"/>
                  <a:pt x="333172" y="650190"/>
                </a:cubicBezTo>
                <a:cubicBezTo>
                  <a:pt x="347547" y="664565"/>
                  <a:pt x="356897" y="683440"/>
                  <a:pt x="371272" y="697815"/>
                </a:cubicBezTo>
                <a:cubicBezTo>
                  <a:pt x="379367" y="705910"/>
                  <a:pt x="391053" y="709536"/>
                  <a:pt x="399847" y="716865"/>
                </a:cubicBezTo>
                <a:cubicBezTo>
                  <a:pt x="410195" y="725489"/>
                  <a:pt x="417996" y="736910"/>
                  <a:pt x="428422" y="745440"/>
                </a:cubicBezTo>
                <a:cubicBezTo>
                  <a:pt x="452995" y="765545"/>
                  <a:pt x="504622" y="802590"/>
                  <a:pt x="504622" y="80259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TextBox 394"/>
          <p:cNvSpPr txBox="1"/>
          <p:nvPr/>
        </p:nvSpPr>
        <p:spPr>
          <a:xfrm>
            <a:off x="1619672" y="357301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유스케이스</a:t>
            </a:r>
            <a:endParaRPr lang="ko-KR" altLang="en-US" dirty="0"/>
          </a:p>
        </p:txBody>
      </p:sp>
      <p:grpSp>
        <p:nvGrpSpPr>
          <p:cNvPr id="413" name="그룹 412"/>
          <p:cNvGrpSpPr/>
          <p:nvPr/>
        </p:nvGrpSpPr>
        <p:grpSpPr>
          <a:xfrm>
            <a:off x="4499992" y="1412776"/>
            <a:ext cx="4320480" cy="3456384"/>
            <a:chOff x="4499992" y="1412776"/>
            <a:chExt cx="4320480" cy="3456384"/>
          </a:xfrm>
        </p:grpSpPr>
        <p:sp>
          <p:nvSpPr>
            <p:cNvPr id="31" name="직사각형 30"/>
            <p:cNvSpPr/>
            <p:nvPr/>
          </p:nvSpPr>
          <p:spPr>
            <a:xfrm>
              <a:off x="5148064" y="3140968"/>
              <a:ext cx="936104" cy="36004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상품 선택</a:t>
              </a:r>
              <a:endParaRPr lang="ko-KR" altLang="en-US" sz="900" dirty="0"/>
            </a:p>
          </p:txBody>
        </p:sp>
        <p:cxnSp>
          <p:nvCxnSpPr>
            <p:cNvPr id="99" name="꺾인 연결선 98"/>
            <p:cNvCxnSpPr>
              <a:stCxn id="300" idx="1"/>
              <a:endCxn id="369" idx="2"/>
            </p:cNvCxnSpPr>
            <p:nvPr/>
          </p:nvCxnSpPr>
          <p:spPr>
            <a:xfrm rot="10800000">
              <a:off x="5292080" y="2420888"/>
              <a:ext cx="1512168" cy="36004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94" name="그룹 293"/>
            <p:cNvGrpSpPr/>
            <p:nvPr/>
          </p:nvGrpSpPr>
          <p:grpSpPr>
            <a:xfrm>
              <a:off x="6444208" y="2852936"/>
              <a:ext cx="2232248" cy="1152128"/>
              <a:chOff x="6084168" y="2060848"/>
              <a:chExt cx="2232248" cy="1152128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6084168" y="2060848"/>
                <a:ext cx="2232248" cy="115212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/>
                  <a:t>결제</a:t>
                </a:r>
                <a:endParaRPr lang="ko-KR" altLang="en-US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6228184" y="2204864"/>
                <a:ext cx="79208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/>
                  <a:t>통장입금</a:t>
                </a:r>
                <a:endParaRPr lang="ko-KR" altLang="en-US" sz="800" dirty="0"/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7236296" y="2204864"/>
                <a:ext cx="864096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/>
                  <a:t>신용카드</a:t>
                </a:r>
                <a:endParaRPr lang="ko-KR" altLang="en-US" sz="800" dirty="0"/>
              </a:p>
            </p:txBody>
          </p:sp>
        </p:grpSp>
        <p:cxnSp>
          <p:nvCxnSpPr>
            <p:cNvPr id="107" name="직선 화살표 연결선 106"/>
            <p:cNvCxnSpPr>
              <a:stCxn id="8" idx="2"/>
              <a:endCxn id="296" idx="0"/>
            </p:cNvCxnSpPr>
            <p:nvPr/>
          </p:nvCxnSpPr>
          <p:spPr>
            <a:xfrm>
              <a:off x="7596336" y="1412776"/>
              <a:ext cx="684076" cy="432048"/>
            </a:xfrm>
            <a:prstGeom prst="straightConnector1">
              <a:avLst/>
            </a:prstGeom>
            <a:ln w="127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/>
            <p:cNvCxnSpPr>
              <a:stCxn id="101" idx="0"/>
              <a:endCxn id="102" idx="0"/>
            </p:cNvCxnSpPr>
            <p:nvPr/>
          </p:nvCxnSpPr>
          <p:spPr>
            <a:xfrm flipH="1">
              <a:off x="6984268" y="2852936"/>
              <a:ext cx="576064" cy="144016"/>
            </a:xfrm>
            <a:prstGeom prst="straightConnector1">
              <a:avLst/>
            </a:prstGeom>
            <a:ln w="12700">
              <a:prstDash val="dash"/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/>
            <p:cNvCxnSpPr>
              <a:stCxn id="101" idx="0"/>
              <a:endCxn id="103" idx="0"/>
            </p:cNvCxnSpPr>
            <p:nvPr/>
          </p:nvCxnSpPr>
          <p:spPr>
            <a:xfrm>
              <a:off x="7560332" y="2852936"/>
              <a:ext cx="468052" cy="144016"/>
            </a:xfrm>
            <a:prstGeom prst="straightConnector1">
              <a:avLst/>
            </a:prstGeom>
            <a:ln w="12700">
              <a:prstDash val="dash"/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2" name="직사각형 121"/>
            <p:cNvSpPr/>
            <p:nvPr/>
          </p:nvSpPr>
          <p:spPr>
            <a:xfrm>
              <a:off x="6948264" y="4149080"/>
              <a:ext cx="1296144" cy="43204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/>
                <a:t>결제완료</a:t>
              </a:r>
              <a:endParaRPr lang="ko-KR" altLang="en-US" sz="900"/>
            </a:p>
          </p:txBody>
        </p:sp>
        <p:cxnSp>
          <p:nvCxnSpPr>
            <p:cNvPr id="124" name="직선 화살표 연결선 123"/>
            <p:cNvCxnSpPr>
              <a:stCxn id="101" idx="2"/>
              <a:endCxn id="122" idx="0"/>
            </p:cNvCxnSpPr>
            <p:nvPr/>
          </p:nvCxnSpPr>
          <p:spPr>
            <a:xfrm>
              <a:off x="7560332" y="4005064"/>
              <a:ext cx="36004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직사각형 295"/>
            <p:cNvSpPr/>
            <p:nvPr/>
          </p:nvSpPr>
          <p:spPr>
            <a:xfrm>
              <a:off x="7956376" y="1844824"/>
              <a:ext cx="648072" cy="2880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/>
                <a:t>회원</a:t>
              </a:r>
              <a:endParaRPr lang="ko-KR" altLang="en-US" sz="1050" dirty="0"/>
            </a:p>
          </p:txBody>
        </p:sp>
        <p:cxnSp>
          <p:nvCxnSpPr>
            <p:cNvPr id="299" name="직선 화살표 연결선 298"/>
            <p:cNvCxnSpPr>
              <a:stCxn id="296" idx="2"/>
              <a:endCxn id="101" idx="0"/>
            </p:cNvCxnSpPr>
            <p:nvPr/>
          </p:nvCxnSpPr>
          <p:spPr>
            <a:xfrm flipH="1">
              <a:off x="7560332" y="2132856"/>
              <a:ext cx="720080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직사각형 299"/>
            <p:cNvSpPr/>
            <p:nvPr/>
          </p:nvSpPr>
          <p:spPr>
            <a:xfrm>
              <a:off x="6804248" y="2276872"/>
              <a:ext cx="720080" cy="36004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비회원</a:t>
              </a:r>
              <a:endParaRPr lang="ko-KR" altLang="en-US" sz="900" dirty="0"/>
            </a:p>
          </p:txBody>
        </p:sp>
        <p:cxnSp>
          <p:nvCxnSpPr>
            <p:cNvPr id="306" name="직선 화살표 연결선 305"/>
            <p:cNvCxnSpPr>
              <a:stCxn id="8" idx="2"/>
              <a:endCxn id="300" idx="0"/>
            </p:cNvCxnSpPr>
            <p:nvPr/>
          </p:nvCxnSpPr>
          <p:spPr>
            <a:xfrm flipH="1">
              <a:off x="7164288" y="1412776"/>
              <a:ext cx="432048" cy="864096"/>
            </a:xfrm>
            <a:prstGeom prst="straightConnector1">
              <a:avLst/>
            </a:prstGeom>
            <a:ln w="127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화살표 연결선 322"/>
            <p:cNvCxnSpPr>
              <a:stCxn id="102" idx="2"/>
              <a:endCxn id="101" idx="2"/>
            </p:cNvCxnSpPr>
            <p:nvPr/>
          </p:nvCxnSpPr>
          <p:spPr>
            <a:xfrm>
              <a:off x="6984268" y="3356992"/>
              <a:ext cx="576064" cy="64807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5" name="직선 화살표 연결선 324"/>
            <p:cNvCxnSpPr>
              <a:stCxn id="103" idx="2"/>
              <a:endCxn id="101" idx="2"/>
            </p:cNvCxnSpPr>
            <p:nvPr/>
          </p:nvCxnSpPr>
          <p:spPr>
            <a:xfrm flipH="1">
              <a:off x="7560332" y="3356992"/>
              <a:ext cx="468052" cy="64807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368" name="그룹 367"/>
            <p:cNvGrpSpPr/>
            <p:nvPr/>
          </p:nvGrpSpPr>
          <p:grpSpPr>
            <a:xfrm>
              <a:off x="4644008" y="1628800"/>
              <a:ext cx="1296144" cy="792088"/>
              <a:chOff x="179512" y="260648"/>
              <a:chExt cx="1296144" cy="792088"/>
            </a:xfrm>
          </p:grpSpPr>
          <p:sp>
            <p:nvSpPr>
              <p:cNvPr id="369" name="직사각형 368"/>
              <p:cNvSpPr/>
              <p:nvPr/>
            </p:nvSpPr>
            <p:spPr>
              <a:xfrm>
                <a:off x="179512" y="260648"/>
                <a:ext cx="1296144" cy="79208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/>
                  <a:t>회원 가입</a:t>
                </a:r>
                <a:endParaRPr lang="ko-KR" altLang="en-US" sz="600" dirty="0"/>
              </a:p>
            </p:txBody>
          </p:sp>
          <p:sp>
            <p:nvSpPr>
              <p:cNvPr id="370" name="직사각형 369"/>
              <p:cNvSpPr/>
              <p:nvPr/>
            </p:nvSpPr>
            <p:spPr>
              <a:xfrm>
                <a:off x="251520" y="332656"/>
                <a:ext cx="576064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/>
                  <a:t>주민등록번호</a:t>
                </a:r>
                <a:endParaRPr lang="ko-KR" altLang="en-US" sz="600" dirty="0"/>
              </a:p>
            </p:txBody>
          </p:sp>
          <p:sp>
            <p:nvSpPr>
              <p:cNvPr id="371" name="직사각형 370"/>
              <p:cNvSpPr/>
              <p:nvPr/>
            </p:nvSpPr>
            <p:spPr>
              <a:xfrm>
                <a:off x="971600" y="332656"/>
                <a:ext cx="432048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err="1" smtClean="0"/>
                  <a:t>아이핀</a:t>
                </a:r>
                <a:endParaRPr lang="ko-KR" altLang="en-US" sz="800" dirty="0"/>
              </a:p>
            </p:txBody>
          </p:sp>
          <p:cxnSp>
            <p:nvCxnSpPr>
              <p:cNvPr id="372" name="직선 화살표 연결선 371"/>
              <p:cNvCxnSpPr>
                <a:stCxn id="371" idx="2"/>
                <a:endCxn id="369" idx="3"/>
              </p:cNvCxnSpPr>
              <p:nvPr/>
            </p:nvCxnSpPr>
            <p:spPr>
              <a:xfrm>
                <a:off x="1187624" y="548680"/>
                <a:ext cx="288032" cy="108012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73" name="직선 화살표 연결선 372"/>
              <p:cNvCxnSpPr>
                <a:stCxn id="369" idx="2"/>
                <a:endCxn id="370" idx="2"/>
              </p:cNvCxnSpPr>
              <p:nvPr/>
            </p:nvCxnSpPr>
            <p:spPr>
              <a:xfrm flipH="1" flipV="1">
                <a:off x="539552" y="548680"/>
                <a:ext cx="288032" cy="504056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74" name="직선 화살표 연결선 373"/>
              <p:cNvCxnSpPr>
                <a:stCxn id="369" idx="2"/>
                <a:endCxn id="371" idx="2"/>
              </p:cNvCxnSpPr>
              <p:nvPr/>
            </p:nvCxnSpPr>
            <p:spPr>
              <a:xfrm flipV="1">
                <a:off x="827584" y="548680"/>
                <a:ext cx="360040" cy="504056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383" name="직사각형 382"/>
            <p:cNvSpPr/>
            <p:nvPr/>
          </p:nvSpPr>
          <p:spPr>
            <a:xfrm>
              <a:off x="6156176" y="1772816"/>
              <a:ext cx="864096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로그인</a:t>
              </a:r>
              <a:endParaRPr lang="ko-KR" altLang="en-US" sz="700" dirty="0"/>
            </a:p>
          </p:txBody>
        </p:sp>
        <p:cxnSp>
          <p:nvCxnSpPr>
            <p:cNvPr id="385" name="직선 화살표 연결선 384"/>
            <p:cNvCxnSpPr>
              <a:stCxn id="369" idx="3"/>
              <a:endCxn id="383" idx="1"/>
            </p:cNvCxnSpPr>
            <p:nvPr/>
          </p:nvCxnSpPr>
          <p:spPr>
            <a:xfrm flipV="1">
              <a:off x="5940152" y="1916832"/>
              <a:ext cx="216024" cy="1080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직선 화살표 연결선 386"/>
            <p:cNvCxnSpPr>
              <a:stCxn id="383" idx="2"/>
              <a:endCxn id="101" idx="0"/>
            </p:cNvCxnSpPr>
            <p:nvPr/>
          </p:nvCxnSpPr>
          <p:spPr>
            <a:xfrm>
              <a:off x="6588224" y="2060848"/>
              <a:ext cx="972108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2" name="직사각형 401"/>
            <p:cNvSpPr/>
            <p:nvPr/>
          </p:nvSpPr>
          <p:spPr>
            <a:xfrm>
              <a:off x="4499992" y="1556792"/>
              <a:ext cx="4320480" cy="33123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3" name="직사각형 402"/>
          <p:cNvSpPr/>
          <p:nvPr/>
        </p:nvSpPr>
        <p:spPr>
          <a:xfrm>
            <a:off x="107504" y="0"/>
            <a:ext cx="3312368" cy="3068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535353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28</Words>
  <Application>Microsoft Office PowerPoint</Application>
  <PresentationFormat>화면 슬라이드 쇼(4:3)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소프트웨어 공학 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공학</dc:title>
  <dc:creator>dioneuty</dc:creator>
  <cp:lastModifiedBy>dioneuty</cp:lastModifiedBy>
  <cp:revision>15</cp:revision>
  <dcterms:created xsi:type="dcterms:W3CDTF">2017-04-14T06:28:37Z</dcterms:created>
  <dcterms:modified xsi:type="dcterms:W3CDTF">2017-04-14T08:52:20Z</dcterms:modified>
</cp:coreProperties>
</file>